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MiSans" panose="020B0604020202020204" charset="-122"/>
      <p:regular r:id="rId17"/>
    </p:embeddedFont>
    <p:embeddedFont>
      <p:font typeface="Hedvig Letters Sans" panose="020B0604020202020204" charset="0"/>
      <p:regular r:id="rId18"/>
    </p:embeddedFont>
    <p:embeddedFont>
      <p:font typeface="Liter" panose="020B0604020202020204" charset="0"/>
      <p:regular r:id="rId19"/>
    </p:embeddedFont>
    <p:embeddedFont>
      <p:font typeface="Quattrocento Sans" panose="020F050202020403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11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9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es.cloudinary.com/4f31ea54bb5948f9d6bc56a04c9bf08346292b0f"/>
          <p:cNvPicPr>
            <a:picLocks noChangeAspect="1"/>
          </p:cNvPicPr>
          <p:nvPr/>
        </p:nvPicPr>
        <p:blipFill>
          <a:blip r:embed="rId3">
            <a:alphaModFix amt="30000"/>
          </a:blip>
          <a:srcRect t="15301" b="1530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8A">
                  <a:alpha val="4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4175" y="779760"/>
            <a:ext cx="3101975" cy="387350"/>
          </a:xfrm>
          <a:custGeom>
            <a:avLst/>
            <a:gdLst/>
            <a:ahLst/>
            <a:cxnLst/>
            <a:rect l="l" t="t" r="r" b="b"/>
            <a:pathLst>
              <a:path w="3101975" h="387350">
                <a:moveTo>
                  <a:pt x="57150" y="0"/>
                </a:moveTo>
                <a:lnTo>
                  <a:pt x="3044825" y="0"/>
                </a:lnTo>
                <a:cubicBezTo>
                  <a:pt x="3076388" y="0"/>
                  <a:pt x="3101975" y="25587"/>
                  <a:pt x="3101975" y="57150"/>
                </a:cubicBezTo>
                <a:lnTo>
                  <a:pt x="3101975" y="330200"/>
                </a:lnTo>
                <a:cubicBezTo>
                  <a:pt x="3101975" y="361763"/>
                  <a:pt x="3076388" y="387350"/>
                  <a:pt x="3044825" y="387350"/>
                </a:cubicBezTo>
                <a:lnTo>
                  <a:pt x="57150" y="387350"/>
                </a:lnTo>
                <a:cubicBezTo>
                  <a:pt x="25587" y="387350"/>
                  <a:pt x="0" y="361763"/>
                  <a:pt x="0" y="33020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89F5B">
              <a:alpha val="14902"/>
            </a:srgbClr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7850" y="890885"/>
            <a:ext cx="2791520" cy="165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24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Project Report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703685"/>
            <a:ext cx="1177290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4WD Bluetooth-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Controlled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E89F5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Arduino Robot Car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95366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Wireless Robotics Platform with Modular Architecture for Embedded Systems Learning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31931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33400" y="547171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66800" y="5319316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Engineering Domain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6800" y="5586016"/>
            <a:ext cx="2676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Robotics &amp; Embedded Systems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31754" y="531931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198441" y="547171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717554" y="5319316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Date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717554" y="5586016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0005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8765" y="114360"/>
                </a:moveTo>
                <a:cubicBezTo>
                  <a:pt x="112187" y="102930"/>
                  <a:pt x="99834" y="95250"/>
                  <a:pt x="85725" y="95250"/>
                </a:cubicBezTo>
                <a:lnTo>
                  <a:pt x="66675" y="95250"/>
                </a:lnTo>
                <a:cubicBezTo>
                  <a:pt x="52566" y="95250"/>
                  <a:pt x="40213" y="102930"/>
                  <a:pt x="33635" y="114360"/>
                </a:cubicBezTo>
                <a:cubicBezTo>
                  <a:pt x="44113" y="126028"/>
                  <a:pt x="59293" y="133350"/>
                  <a:pt x="76200" y="133350"/>
                </a:cubicBezTo>
                <a:cubicBezTo>
                  <a:pt x="93107" y="133350"/>
                  <a:pt x="108287" y="125998"/>
                  <a:pt x="118765" y="11436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80962"/>
                </a:moveTo>
                <a:cubicBezTo>
                  <a:pt x="88028" y="80962"/>
                  <a:pt x="97631" y="71359"/>
                  <a:pt x="97631" y="59531"/>
                </a:cubicBezTo>
                <a:cubicBezTo>
                  <a:pt x="97631" y="47703"/>
                  <a:pt x="88028" y="38100"/>
                  <a:pt x="76200" y="38100"/>
                </a:cubicBezTo>
                <a:cubicBezTo>
                  <a:pt x="64372" y="38100"/>
                  <a:pt x="54769" y="47703"/>
                  <a:pt x="54769" y="59531"/>
                </a:cubicBezTo>
                <a:cubicBezTo>
                  <a:pt x="54769" y="71359"/>
                  <a:pt x="64372" y="80962"/>
                  <a:pt x="76200" y="80962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85800" y="624840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Lead: Frais Asghar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689" y="321689"/>
            <a:ext cx="11604918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b="1" kern="0" spc="177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1689" y="546871"/>
            <a:ext cx="11741636" cy="386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4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1689" y="997235"/>
            <a:ext cx="11621003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evaluation of traction, responsiveness, and power efficiency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9731" y="1359135"/>
            <a:ext cx="3747673" cy="2525256"/>
          </a:xfrm>
          <a:custGeom>
            <a:avLst/>
            <a:gdLst/>
            <a:ahLst/>
            <a:cxnLst/>
            <a:rect l="l" t="t" r="r" b="b"/>
            <a:pathLst>
              <a:path w="3747673" h="2525256">
                <a:moveTo>
                  <a:pt x="64344" y="0"/>
                </a:moveTo>
                <a:lnTo>
                  <a:pt x="3683329" y="0"/>
                </a:lnTo>
                <a:cubicBezTo>
                  <a:pt x="3718865" y="0"/>
                  <a:pt x="3747673" y="28808"/>
                  <a:pt x="3747673" y="64344"/>
                </a:cubicBezTo>
                <a:lnTo>
                  <a:pt x="3747673" y="2460912"/>
                </a:lnTo>
                <a:cubicBezTo>
                  <a:pt x="3747673" y="2496448"/>
                  <a:pt x="3718865" y="2525256"/>
                  <a:pt x="3683329" y="2525256"/>
                </a:cubicBezTo>
                <a:lnTo>
                  <a:pt x="64344" y="2525256"/>
                </a:lnTo>
                <a:cubicBezTo>
                  <a:pt x="28808" y="2525256"/>
                  <a:pt x="0" y="2496448"/>
                  <a:pt x="0" y="2460912"/>
                </a:cubicBezTo>
                <a:lnTo>
                  <a:pt x="0" y="64344"/>
                </a:lnTo>
                <a:cubicBezTo>
                  <a:pt x="0" y="28831"/>
                  <a:pt x="28831" y="0"/>
                  <a:pt x="6434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2700000" scaled="1"/>
          </a:gradFill>
          <a:ln w="25400">
            <a:solidFill>
              <a:srgbClr val="3A5F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66449" y="1495852"/>
            <a:ext cx="450364" cy="450364"/>
          </a:xfrm>
          <a:custGeom>
            <a:avLst/>
            <a:gdLst/>
            <a:ahLst/>
            <a:cxnLst/>
            <a:rect l="l" t="t" r="r" b="b"/>
            <a:pathLst>
              <a:path w="450364" h="450364">
                <a:moveTo>
                  <a:pt x="96509" y="0"/>
                </a:moveTo>
                <a:lnTo>
                  <a:pt x="353856" y="0"/>
                </a:lnTo>
                <a:cubicBezTo>
                  <a:pt x="407156" y="0"/>
                  <a:pt x="450364" y="43208"/>
                  <a:pt x="450364" y="96509"/>
                </a:cubicBezTo>
                <a:lnTo>
                  <a:pt x="450364" y="353856"/>
                </a:lnTo>
                <a:cubicBezTo>
                  <a:pt x="450364" y="407156"/>
                  <a:pt x="407156" y="450364"/>
                  <a:pt x="353856" y="450364"/>
                </a:cubicBezTo>
                <a:lnTo>
                  <a:pt x="96509" y="450364"/>
                </a:lnTo>
                <a:cubicBezTo>
                  <a:pt x="43208" y="450364"/>
                  <a:pt x="0" y="407156"/>
                  <a:pt x="0" y="353856"/>
                </a:cubicBezTo>
                <a:lnTo>
                  <a:pt x="0" y="96509"/>
                </a:lnTo>
                <a:cubicBezTo>
                  <a:pt x="0" y="43208"/>
                  <a:pt x="43208" y="0"/>
                  <a:pt x="96509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95124" y="1624528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84406" y="12063"/>
                </a:moveTo>
                <a:lnTo>
                  <a:pt x="55680" y="12063"/>
                </a:lnTo>
                <a:cubicBezTo>
                  <a:pt x="44597" y="12063"/>
                  <a:pt x="34908" y="19641"/>
                  <a:pt x="32269" y="30384"/>
                </a:cubicBezTo>
                <a:lnTo>
                  <a:pt x="528" y="158520"/>
                </a:lnTo>
                <a:cubicBezTo>
                  <a:pt x="-2300" y="169904"/>
                  <a:pt x="6333" y="180950"/>
                  <a:pt x="18095" y="180950"/>
                </a:cubicBezTo>
                <a:lnTo>
                  <a:pt x="84406" y="180950"/>
                </a:lnTo>
                <a:lnTo>
                  <a:pt x="84406" y="156823"/>
                </a:lnTo>
                <a:cubicBezTo>
                  <a:pt x="84406" y="150151"/>
                  <a:pt x="89796" y="144760"/>
                  <a:pt x="96469" y="144760"/>
                </a:cubicBezTo>
                <a:cubicBezTo>
                  <a:pt x="103141" y="144760"/>
                  <a:pt x="108532" y="150151"/>
                  <a:pt x="108532" y="156823"/>
                </a:cubicBezTo>
                <a:lnTo>
                  <a:pt x="108532" y="180950"/>
                </a:lnTo>
                <a:lnTo>
                  <a:pt x="174918" y="180950"/>
                </a:lnTo>
                <a:cubicBezTo>
                  <a:pt x="186680" y="180950"/>
                  <a:pt x="195313" y="169904"/>
                  <a:pt x="192485" y="158520"/>
                </a:cubicBezTo>
                <a:lnTo>
                  <a:pt x="160781" y="30384"/>
                </a:lnTo>
                <a:cubicBezTo>
                  <a:pt x="158105" y="19641"/>
                  <a:pt x="148454" y="12063"/>
                  <a:pt x="137333" y="12063"/>
                </a:cubicBezTo>
                <a:lnTo>
                  <a:pt x="108532" y="12063"/>
                </a:lnTo>
                <a:lnTo>
                  <a:pt x="108532" y="36190"/>
                </a:lnTo>
                <a:cubicBezTo>
                  <a:pt x="108532" y="42862"/>
                  <a:pt x="103141" y="48253"/>
                  <a:pt x="96469" y="48253"/>
                </a:cubicBezTo>
                <a:cubicBezTo>
                  <a:pt x="89796" y="48253"/>
                  <a:pt x="84406" y="42862"/>
                  <a:pt x="84406" y="36190"/>
                </a:cubicBezTo>
                <a:lnTo>
                  <a:pt x="84406" y="12063"/>
                </a:lnTo>
                <a:close/>
                <a:moveTo>
                  <a:pt x="108532" y="84443"/>
                </a:moveTo>
                <a:lnTo>
                  <a:pt x="108532" y="108570"/>
                </a:lnTo>
                <a:cubicBezTo>
                  <a:pt x="108532" y="115242"/>
                  <a:pt x="103141" y="120633"/>
                  <a:pt x="96469" y="120633"/>
                </a:cubicBezTo>
                <a:cubicBezTo>
                  <a:pt x="89796" y="120633"/>
                  <a:pt x="84406" y="115242"/>
                  <a:pt x="84406" y="108570"/>
                </a:cubicBezTo>
                <a:lnTo>
                  <a:pt x="84406" y="84443"/>
                </a:lnTo>
                <a:cubicBezTo>
                  <a:pt x="84406" y="77771"/>
                  <a:pt x="89796" y="72380"/>
                  <a:pt x="96469" y="72380"/>
                </a:cubicBezTo>
                <a:cubicBezTo>
                  <a:pt x="103141" y="72380"/>
                  <a:pt x="108532" y="77771"/>
                  <a:pt x="108532" y="84443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13319" y="1608443"/>
            <a:ext cx="1077657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 Traction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66449" y="2042723"/>
            <a:ext cx="3538575" cy="836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r>
              <a:rPr lang="en-US" sz="101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4WD system provides significant advantage</a:t>
            </a: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surface grip and torque distribution compared to 2WD models. All four wheels deliver simultaneous power, maximizing traction on various surfaces.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6449" y="2975620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30786" y="3072127"/>
            <a:ext cx="1141995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Traction Improvement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513443" y="3039958"/>
            <a:ext cx="434280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+60%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66449" y="3393815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30786" y="3490322"/>
            <a:ext cx="997235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Torque Distribution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227945" y="3458153"/>
            <a:ext cx="723799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Equal 25%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23337" y="1359135"/>
            <a:ext cx="3747673" cy="2525256"/>
          </a:xfrm>
          <a:custGeom>
            <a:avLst/>
            <a:gdLst/>
            <a:ahLst/>
            <a:cxnLst/>
            <a:rect l="l" t="t" r="r" b="b"/>
            <a:pathLst>
              <a:path w="3747673" h="2525256">
                <a:moveTo>
                  <a:pt x="64344" y="0"/>
                </a:moveTo>
                <a:lnTo>
                  <a:pt x="3683329" y="0"/>
                </a:lnTo>
                <a:cubicBezTo>
                  <a:pt x="3718865" y="0"/>
                  <a:pt x="3747673" y="28808"/>
                  <a:pt x="3747673" y="64344"/>
                </a:cubicBezTo>
                <a:lnTo>
                  <a:pt x="3747673" y="2460912"/>
                </a:lnTo>
                <a:cubicBezTo>
                  <a:pt x="3747673" y="2496448"/>
                  <a:pt x="3718865" y="2525256"/>
                  <a:pt x="3683329" y="2525256"/>
                </a:cubicBezTo>
                <a:lnTo>
                  <a:pt x="64344" y="2525256"/>
                </a:lnTo>
                <a:cubicBezTo>
                  <a:pt x="28808" y="2525256"/>
                  <a:pt x="0" y="2496448"/>
                  <a:pt x="0" y="2460912"/>
                </a:cubicBezTo>
                <a:lnTo>
                  <a:pt x="0" y="64344"/>
                </a:lnTo>
                <a:cubicBezTo>
                  <a:pt x="0" y="28831"/>
                  <a:pt x="28831" y="0"/>
                  <a:pt x="64344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2700000" scaled="1"/>
          </a:gradFill>
          <a:ln w="25400">
            <a:solidFill>
              <a:srgbClr val="E89F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360054" y="1495852"/>
            <a:ext cx="450364" cy="450364"/>
          </a:xfrm>
          <a:custGeom>
            <a:avLst/>
            <a:gdLst/>
            <a:ahLst/>
            <a:cxnLst/>
            <a:rect l="l" t="t" r="r" b="b"/>
            <a:pathLst>
              <a:path w="450364" h="450364">
                <a:moveTo>
                  <a:pt x="96509" y="0"/>
                </a:moveTo>
                <a:lnTo>
                  <a:pt x="353856" y="0"/>
                </a:lnTo>
                <a:cubicBezTo>
                  <a:pt x="407156" y="0"/>
                  <a:pt x="450364" y="43208"/>
                  <a:pt x="450364" y="96509"/>
                </a:cubicBezTo>
                <a:lnTo>
                  <a:pt x="450364" y="353856"/>
                </a:lnTo>
                <a:cubicBezTo>
                  <a:pt x="450364" y="407156"/>
                  <a:pt x="407156" y="450364"/>
                  <a:pt x="353856" y="450364"/>
                </a:cubicBezTo>
                <a:lnTo>
                  <a:pt x="96509" y="450364"/>
                </a:lnTo>
                <a:cubicBezTo>
                  <a:pt x="43208" y="450364"/>
                  <a:pt x="0" y="407156"/>
                  <a:pt x="0" y="353856"/>
                </a:cubicBezTo>
                <a:lnTo>
                  <a:pt x="0" y="96509"/>
                </a:lnTo>
                <a:cubicBezTo>
                  <a:pt x="0" y="43208"/>
                  <a:pt x="43208" y="0"/>
                  <a:pt x="96509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488730" y="1624528"/>
            <a:ext cx="193013" cy="193013"/>
          </a:xfrm>
          <a:custGeom>
            <a:avLst/>
            <a:gdLst/>
            <a:ahLst/>
            <a:cxnLst/>
            <a:rect l="l" t="t" r="r" b="b"/>
            <a:pathLst>
              <a:path w="193013" h="193013">
                <a:moveTo>
                  <a:pt x="0" y="96507"/>
                </a:moveTo>
                <a:cubicBezTo>
                  <a:pt x="0" y="43243"/>
                  <a:pt x="43243" y="0"/>
                  <a:pt x="96507" y="0"/>
                </a:cubicBezTo>
                <a:cubicBezTo>
                  <a:pt x="149770" y="0"/>
                  <a:pt x="193013" y="43243"/>
                  <a:pt x="193013" y="96507"/>
                </a:cubicBezTo>
                <a:cubicBezTo>
                  <a:pt x="193013" y="149770"/>
                  <a:pt x="149770" y="193013"/>
                  <a:pt x="96507" y="193013"/>
                </a:cubicBezTo>
                <a:cubicBezTo>
                  <a:pt x="43243" y="193013"/>
                  <a:pt x="0" y="149770"/>
                  <a:pt x="0" y="96507"/>
                </a:cubicBezTo>
                <a:close/>
                <a:moveTo>
                  <a:pt x="108570" y="36190"/>
                </a:moveTo>
                <a:cubicBezTo>
                  <a:pt x="108570" y="29532"/>
                  <a:pt x="103165" y="24127"/>
                  <a:pt x="96507" y="24127"/>
                </a:cubicBezTo>
                <a:cubicBezTo>
                  <a:pt x="89849" y="24127"/>
                  <a:pt x="84443" y="29532"/>
                  <a:pt x="84443" y="36190"/>
                </a:cubicBezTo>
                <a:cubicBezTo>
                  <a:pt x="84443" y="42848"/>
                  <a:pt x="89849" y="48253"/>
                  <a:pt x="96507" y="48253"/>
                </a:cubicBezTo>
                <a:cubicBezTo>
                  <a:pt x="103165" y="48253"/>
                  <a:pt x="108570" y="42848"/>
                  <a:pt x="108570" y="36190"/>
                </a:cubicBezTo>
                <a:close/>
                <a:moveTo>
                  <a:pt x="96507" y="156823"/>
                </a:moveTo>
                <a:cubicBezTo>
                  <a:pt x="109814" y="156823"/>
                  <a:pt x="120633" y="146004"/>
                  <a:pt x="120633" y="132697"/>
                </a:cubicBezTo>
                <a:cubicBezTo>
                  <a:pt x="120633" y="126590"/>
                  <a:pt x="118371" y="120973"/>
                  <a:pt x="114602" y="116750"/>
                </a:cubicBezTo>
                <a:lnTo>
                  <a:pt x="140802" y="64388"/>
                </a:lnTo>
                <a:cubicBezTo>
                  <a:pt x="143026" y="59902"/>
                  <a:pt x="141216" y="54473"/>
                  <a:pt x="136768" y="52249"/>
                </a:cubicBezTo>
                <a:cubicBezTo>
                  <a:pt x="132320" y="50025"/>
                  <a:pt x="126853" y="51835"/>
                  <a:pt x="124629" y="56283"/>
                </a:cubicBezTo>
                <a:lnTo>
                  <a:pt x="98429" y="108645"/>
                </a:lnTo>
                <a:cubicBezTo>
                  <a:pt x="97788" y="108608"/>
                  <a:pt x="97147" y="108570"/>
                  <a:pt x="96507" y="108570"/>
                </a:cubicBezTo>
                <a:cubicBezTo>
                  <a:pt x="83199" y="108570"/>
                  <a:pt x="72380" y="119389"/>
                  <a:pt x="72380" y="132697"/>
                </a:cubicBezTo>
                <a:cubicBezTo>
                  <a:pt x="72380" y="146004"/>
                  <a:pt x="83199" y="156823"/>
                  <a:pt x="96507" y="156823"/>
                </a:cubicBezTo>
                <a:close/>
                <a:moveTo>
                  <a:pt x="66348" y="54285"/>
                </a:moveTo>
                <a:cubicBezTo>
                  <a:pt x="66348" y="47627"/>
                  <a:pt x="60943" y="42222"/>
                  <a:pt x="54285" y="42222"/>
                </a:cubicBezTo>
                <a:cubicBezTo>
                  <a:pt x="47627" y="42222"/>
                  <a:pt x="42222" y="47627"/>
                  <a:pt x="42222" y="54285"/>
                </a:cubicBezTo>
                <a:cubicBezTo>
                  <a:pt x="42222" y="60943"/>
                  <a:pt x="47627" y="66348"/>
                  <a:pt x="54285" y="66348"/>
                </a:cubicBezTo>
                <a:cubicBezTo>
                  <a:pt x="60943" y="66348"/>
                  <a:pt x="66348" y="60943"/>
                  <a:pt x="66348" y="54285"/>
                </a:cubicBezTo>
                <a:close/>
                <a:moveTo>
                  <a:pt x="36190" y="108570"/>
                </a:moveTo>
                <a:cubicBezTo>
                  <a:pt x="42848" y="108570"/>
                  <a:pt x="48253" y="103165"/>
                  <a:pt x="48253" y="96507"/>
                </a:cubicBezTo>
                <a:cubicBezTo>
                  <a:pt x="48253" y="89849"/>
                  <a:pt x="42848" y="84443"/>
                  <a:pt x="36190" y="84443"/>
                </a:cubicBezTo>
                <a:cubicBezTo>
                  <a:pt x="29532" y="84443"/>
                  <a:pt x="24127" y="89849"/>
                  <a:pt x="24127" y="96507"/>
                </a:cubicBezTo>
                <a:cubicBezTo>
                  <a:pt x="24127" y="103165"/>
                  <a:pt x="29532" y="108570"/>
                  <a:pt x="36190" y="108570"/>
                </a:cubicBezTo>
                <a:close/>
                <a:moveTo>
                  <a:pt x="168887" y="96507"/>
                </a:moveTo>
                <a:cubicBezTo>
                  <a:pt x="168887" y="89849"/>
                  <a:pt x="163481" y="84443"/>
                  <a:pt x="156823" y="84443"/>
                </a:cubicBezTo>
                <a:cubicBezTo>
                  <a:pt x="150165" y="84443"/>
                  <a:pt x="144760" y="89849"/>
                  <a:pt x="144760" y="96507"/>
                </a:cubicBezTo>
                <a:cubicBezTo>
                  <a:pt x="144760" y="103165"/>
                  <a:pt x="150165" y="108570"/>
                  <a:pt x="156823" y="108570"/>
                </a:cubicBezTo>
                <a:cubicBezTo>
                  <a:pt x="163481" y="108570"/>
                  <a:pt x="168887" y="103165"/>
                  <a:pt x="168887" y="96507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4906925" y="1608443"/>
            <a:ext cx="1230459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Responsiveness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60054" y="2042723"/>
            <a:ext cx="3538575" cy="62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latency from mobile command to physical movement is measured at </a:t>
            </a:r>
            <a:r>
              <a:rPr lang="en-US" sz="101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 100ms</a:t>
            </a: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providing near-instantaneous response for real-time control applications.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60054" y="2766522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424392" y="2863029"/>
            <a:ext cx="973108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Latency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90018" y="2830860"/>
            <a:ext cx="554913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60054" y="3184718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424392" y="3281224"/>
            <a:ext cx="860517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 Rating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205491" y="3249055"/>
            <a:ext cx="635335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Excellent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16942" y="1359135"/>
            <a:ext cx="3747673" cy="2525256"/>
          </a:xfrm>
          <a:custGeom>
            <a:avLst/>
            <a:gdLst/>
            <a:ahLst/>
            <a:cxnLst/>
            <a:rect l="l" t="t" r="r" b="b"/>
            <a:pathLst>
              <a:path w="3747673" h="2525256">
                <a:moveTo>
                  <a:pt x="64344" y="0"/>
                </a:moveTo>
                <a:lnTo>
                  <a:pt x="3683329" y="0"/>
                </a:lnTo>
                <a:cubicBezTo>
                  <a:pt x="3718865" y="0"/>
                  <a:pt x="3747673" y="28808"/>
                  <a:pt x="3747673" y="64344"/>
                </a:cubicBezTo>
                <a:lnTo>
                  <a:pt x="3747673" y="2460912"/>
                </a:lnTo>
                <a:cubicBezTo>
                  <a:pt x="3747673" y="2496448"/>
                  <a:pt x="3718865" y="2525256"/>
                  <a:pt x="3683329" y="2525256"/>
                </a:cubicBezTo>
                <a:lnTo>
                  <a:pt x="64344" y="2525256"/>
                </a:lnTo>
                <a:cubicBezTo>
                  <a:pt x="28808" y="2525256"/>
                  <a:pt x="0" y="2496448"/>
                  <a:pt x="0" y="2460912"/>
                </a:cubicBezTo>
                <a:lnTo>
                  <a:pt x="0" y="64344"/>
                </a:lnTo>
                <a:cubicBezTo>
                  <a:pt x="0" y="28831"/>
                  <a:pt x="28831" y="0"/>
                  <a:pt x="6434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20000"/>
                </a:srgbClr>
              </a:gs>
              <a:gs pos="100000">
                <a:srgbClr val="4A5C6A">
                  <a:alpha val="5000"/>
                </a:srgbClr>
              </a:gs>
            </a:gsLst>
            <a:lin ang="2700000" scaled="1"/>
          </a:gradFill>
          <a:ln w="25400">
            <a:solidFill>
              <a:srgbClr val="4A5C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253660" y="1495852"/>
            <a:ext cx="450364" cy="450364"/>
          </a:xfrm>
          <a:custGeom>
            <a:avLst/>
            <a:gdLst/>
            <a:ahLst/>
            <a:cxnLst/>
            <a:rect l="l" t="t" r="r" b="b"/>
            <a:pathLst>
              <a:path w="450364" h="450364">
                <a:moveTo>
                  <a:pt x="96509" y="0"/>
                </a:moveTo>
                <a:lnTo>
                  <a:pt x="353856" y="0"/>
                </a:lnTo>
                <a:cubicBezTo>
                  <a:pt x="407156" y="0"/>
                  <a:pt x="450364" y="43208"/>
                  <a:pt x="450364" y="96509"/>
                </a:cubicBezTo>
                <a:lnTo>
                  <a:pt x="450364" y="353856"/>
                </a:lnTo>
                <a:cubicBezTo>
                  <a:pt x="450364" y="407156"/>
                  <a:pt x="407156" y="450364"/>
                  <a:pt x="353856" y="450364"/>
                </a:cubicBezTo>
                <a:lnTo>
                  <a:pt x="96509" y="450364"/>
                </a:lnTo>
                <a:cubicBezTo>
                  <a:pt x="43208" y="450364"/>
                  <a:pt x="0" y="407156"/>
                  <a:pt x="0" y="353856"/>
                </a:cubicBezTo>
                <a:lnTo>
                  <a:pt x="0" y="96509"/>
                </a:lnTo>
                <a:cubicBezTo>
                  <a:pt x="0" y="43208"/>
                  <a:pt x="43208" y="0"/>
                  <a:pt x="96509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358209" y="1624528"/>
            <a:ext cx="241266" cy="193013"/>
          </a:xfrm>
          <a:custGeom>
            <a:avLst/>
            <a:gdLst/>
            <a:ahLst/>
            <a:cxnLst/>
            <a:rect l="l" t="t" r="r" b="b"/>
            <a:pathLst>
              <a:path w="241266" h="193013">
                <a:moveTo>
                  <a:pt x="199045" y="48253"/>
                </a:moveTo>
                <a:cubicBezTo>
                  <a:pt x="202362" y="48253"/>
                  <a:pt x="205077" y="50968"/>
                  <a:pt x="205077" y="54285"/>
                </a:cubicBezTo>
                <a:lnTo>
                  <a:pt x="205077" y="138728"/>
                </a:lnTo>
                <a:cubicBezTo>
                  <a:pt x="205077" y="142046"/>
                  <a:pt x="202362" y="144760"/>
                  <a:pt x="199045" y="144760"/>
                </a:cubicBezTo>
                <a:lnTo>
                  <a:pt x="42222" y="144760"/>
                </a:lnTo>
                <a:cubicBezTo>
                  <a:pt x="38904" y="144760"/>
                  <a:pt x="36190" y="142046"/>
                  <a:pt x="36190" y="138728"/>
                </a:cubicBezTo>
                <a:lnTo>
                  <a:pt x="36190" y="54285"/>
                </a:lnTo>
                <a:cubicBezTo>
                  <a:pt x="36190" y="50968"/>
                  <a:pt x="38904" y="48253"/>
                  <a:pt x="42222" y="48253"/>
                </a:cubicBezTo>
                <a:lnTo>
                  <a:pt x="199045" y="48253"/>
                </a:lnTo>
                <a:close/>
                <a:moveTo>
                  <a:pt x="42222" y="24127"/>
                </a:moveTo>
                <a:cubicBezTo>
                  <a:pt x="25559" y="24127"/>
                  <a:pt x="12063" y="37622"/>
                  <a:pt x="12063" y="54285"/>
                </a:cubicBezTo>
                <a:lnTo>
                  <a:pt x="12063" y="138728"/>
                </a:lnTo>
                <a:cubicBezTo>
                  <a:pt x="12063" y="155391"/>
                  <a:pt x="25559" y="168887"/>
                  <a:pt x="42222" y="168887"/>
                </a:cubicBezTo>
                <a:lnTo>
                  <a:pt x="199045" y="168887"/>
                </a:lnTo>
                <a:cubicBezTo>
                  <a:pt x="215707" y="168887"/>
                  <a:pt x="229203" y="155391"/>
                  <a:pt x="229203" y="138728"/>
                </a:cubicBezTo>
                <a:lnTo>
                  <a:pt x="229203" y="120633"/>
                </a:lnTo>
                <a:cubicBezTo>
                  <a:pt x="235876" y="120633"/>
                  <a:pt x="241266" y="115242"/>
                  <a:pt x="241266" y="108570"/>
                </a:cubicBezTo>
                <a:lnTo>
                  <a:pt x="241266" y="84443"/>
                </a:lnTo>
                <a:cubicBezTo>
                  <a:pt x="241266" y="77771"/>
                  <a:pt x="235876" y="72380"/>
                  <a:pt x="229203" y="72380"/>
                </a:cubicBezTo>
                <a:lnTo>
                  <a:pt x="229203" y="54285"/>
                </a:lnTo>
                <a:cubicBezTo>
                  <a:pt x="229203" y="37622"/>
                  <a:pt x="215707" y="24127"/>
                  <a:pt x="199045" y="24127"/>
                </a:cubicBezTo>
                <a:lnTo>
                  <a:pt x="42222" y="24127"/>
                </a:lnTo>
                <a:close/>
                <a:moveTo>
                  <a:pt x="63332" y="66348"/>
                </a:moveTo>
                <a:cubicBezTo>
                  <a:pt x="58319" y="66348"/>
                  <a:pt x="54285" y="70382"/>
                  <a:pt x="54285" y="75396"/>
                </a:cubicBezTo>
                <a:lnTo>
                  <a:pt x="54285" y="117617"/>
                </a:lnTo>
                <a:cubicBezTo>
                  <a:pt x="54285" y="122631"/>
                  <a:pt x="58319" y="126665"/>
                  <a:pt x="63332" y="126665"/>
                </a:cubicBezTo>
                <a:lnTo>
                  <a:pt x="147776" y="126665"/>
                </a:lnTo>
                <a:cubicBezTo>
                  <a:pt x="152790" y="126665"/>
                  <a:pt x="156823" y="122631"/>
                  <a:pt x="156823" y="117617"/>
                </a:cubicBezTo>
                <a:lnTo>
                  <a:pt x="156823" y="75396"/>
                </a:lnTo>
                <a:cubicBezTo>
                  <a:pt x="156823" y="70382"/>
                  <a:pt x="152790" y="66348"/>
                  <a:pt x="147776" y="66348"/>
                </a:cubicBezTo>
                <a:lnTo>
                  <a:pt x="63332" y="66348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800531" y="1608443"/>
            <a:ext cx="1278712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 Efficiency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253660" y="2042723"/>
            <a:ext cx="3538575" cy="836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use of </a:t>
            </a:r>
            <a:r>
              <a:rPr lang="en-US" sz="101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18650 batteries ensures high discharge rates</a:t>
            </a:r>
            <a:r>
              <a:rPr lang="en-US" sz="101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preventing voltage "brownouts" when motors start from stall conditions. Lithium-ion chemistry provides stable voltage output.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53660" y="2975620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317998" y="3072127"/>
            <a:ext cx="788137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Discharge Rate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900470" y="3039958"/>
            <a:ext cx="836391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C-Rate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53660" y="3393815"/>
            <a:ext cx="3474237" cy="353858"/>
          </a:xfrm>
          <a:custGeom>
            <a:avLst/>
            <a:gdLst/>
            <a:ahLst/>
            <a:cxnLst/>
            <a:rect l="l" t="t" r="r" b="b"/>
            <a:pathLst>
              <a:path w="3474237" h="353858">
                <a:moveTo>
                  <a:pt x="32169" y="0"/>
                </a:moveTo>
                <a:lnTo>
                  <a:pt x="3442068" y="0"/>
                </a:lnTo>
                <a:cubicBezTo>
                  <a:pt x="3459835" y="0"/>
                  <a:pt x="3474237" y="14403"/>
                  <a:pt x="3474237" y="32169"/>
                </a:cubicBezTo>
                <a:lnTo>
                  <a:pt x="3474237" y="321688"/>
                </a:lnTo>
                <a:cubicBezTo>
                  <a:pt x="3474237" y="339455"/>
                  <a:pt x="3459835" y="353858"/>
                  <a:pt x="3442068" y="353858"/>
                </a:cubicBezTo>
                <a:lnTo>
                  <a:pt x="32169" y="353858"/>
                </a:lnTo>
                <a:cubicBezTo>
                  <a:pt x="14403" y="353858"/>
                  <a:pt x="0" y="339455"/>
                  <a:pt x="0" y="321688"/>
                </a:cubicBezTo>
                <a:lnTo>
                  <a:pt x="0" y="32169"/>
                </a:lnTo>
                <a:cubicBezTo>
                  <a:pt x="0" y="14403"/>
                  <a:pt x="14403" y="0"/>
                  <a:pt x="3216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317998" y="3490322"/>
            <a:ext cx="844433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Voltage Stability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099097" y="3458153"/>
            <a:ext cx="635335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Excellent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24369" y="3991620"/>
            <a:ext cx="5707293" cy="2868391"/>
          </a:xfrm>
          <a:custGeom>
            <a:avLst/>
            <a:gdLst/>
            <a:ahLst/>
            <a:cxnLst/>
            <a:rect l="l" t="t" r="r" b="b"/>
            <a:pathLst>
              <a:path w="5707293" h="2868391">
                <a:moveTo>
                  <a:pt x="64338" y="0"/>
                </a:moveTo>
                <a:lnTo>
                  <a:pt x="5642955" y="0"/>
                </a:lnTo>
                <a:cubicBezTo>
                  <a:pt x="5678488" y="0"/>
                  <a:pt x="5707293" y="28805"/>
                  <a:pt x="5707293" y="64338"/>
                </a:cubicBezTo>
                <a:lnTo>
                  <a:pt x="5707293" y="2804053"/>
                </a:lnTo>
                <a:cubicBezTo>
                  <a:pt x="5707293" y="2839585"/>
                  <a:pt x="5678488" y="2868391"/>
                  <a:pt x="5642955" y="2868391"/>
                </a:cubicBezTo>
                <a:lnTo>
                  <a:pt x="64338" y="2868391"/>
                </a:lnTo>
                <a:cubicBezTo>
                  <a:pt x="28805" y="2868391"/>
                  <a:pt x="0" y="2839585"/>
                  <a:pt x="0" y="2804053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75831" y="4155140"/>
            <a:ext cx="160844" cy="160844"/>
          </a:xfrm>
          <a:custGeom>
            <a:avLst/>
            <a:gdLst/>
            <a:ahLst/>
            <a:cxnLst/>
            <a:rect l="l" t="t" r="r" b="b"/>
            <a:pathLst>
              <a:path w="160844" h="160844">
                <a:moveTo>
                  <a:pt x="10053" y="10053"/>
                </a:moveTo>
                <a:cubicBezTo>
                  <a:pt x="15613" y="10053"/>
                  <a:pt x="20106" y="14545"/>
                  <a:pt x="20106" y="20106"/>
                </a:cubicBezTo>
                <a:lnTo>
                  <a:pt x="20106" y="125660"/>
                </a:lnTo>
                <a:cubicBezTo>
                  <a:pt x="20106" y="128424"/>
                  <a:pt x="22367" y="130686"/>
                  <a:pt x="25132" y="130686"/>
                </a:cubicBezTo>
                <a:lnTo>
                  <a:pt x="150792" y="130686"/>
                </a:lnTo>
                <a:cubicBezTo>
                  <a:pt x="156352" y="130686"/>
                  <a:pt x="160844" y="135178"/>
                  <a:pt x="160844" y="140739"/>
                </a:cubicBezTo>
                <a:cubicBezTo>
                  <a:pt x="160844" y="146299"/>
                  <a:pt x="156352" y="150792"/>
                  <a:pt x="150792" y="150792"/>
                </a:cubicBezTo>
                <a:lnTo>
                  <a:pt x="25132" y="150792"/>
                </a:lnTo>
                <a:cubicBezTo>
                  <a:pt x="11247" y="150792"/>
                  <a:pt x="0" y="139545"/>
                  <a:pt x="0" y="125660"/>
                </a:cubicBezTo>
                <a:lnTo>
                  <a:pt x="0" y="20106"/>
                </a:lnTo>
                <a:cubicBezTo>
                  <a:pt x="0" y="14545"/>
                  <a:pt x="4492" y="10053"/>
                  <a:pt x="10053" y="10053"/>
                </a:cubicBezTo>
                <a:close/>
                <a:moveTo>
                  <a:pt x="40211" y="30158"/>
                </a:moveTo>
                <a:cubicBezTo>
                  <a:pt x="40211" y="24598"/>
                  <a:pt x="44703" y="20106"/>
                  <a:pt x="50264" y="20106"/>
                </a:cubicBezTo>
                <a:lnTo>
                  <a:pt x="110580" y="20106"/>
                </a:lnTo>
                <a:cubicBezTo>
                  <a:pt x="116141" y="20106"/>
                  <a:pt x="120633" y="24598"/>
                  <a:pt x="120633" y="30158"/>
                </a:cubicBezTo>
                <a:cubicBezTo>
                  <a:pt x="120633" y="35719"/>
                  <a:pt x="116141" y="40211"/>
                  <a:pt x="110580" y="40211"/>
                </a:cubicBezTo>
                <a:lnTo>
                  <a:pt x="50264" y="40211"/>
                </a:lnTo>
                <a:cubicBezTo>
                  <a:pt x="44703" y="40211"/>
                  <a:pt x="40211" y="35719"/>
                  <a:pt x="40211" y="30158"/>
                </a:cubicBezTo>
                <a:close/>
                <a:moveTo>
                  <a:pt x="50264" y="55290"/>
                </a:moveTo>
                <a:lnTo>
                  <a:pt x="90475" y="55290"/>
                </a:lnTo>
                <a:cubicBezTo>
                  <a:pt x="96035" y="55290"/>
                  <a:pt x="100528" y="59783"/>
                  <a:pt x="100528" y="65343"/>
                </a:cubicBezTo>
                <a:cubicBezTo>
                  <a:pt x="100528" y="70903"/>
                  <a:pt x="96035" y="75396"/>
                  <a:pt x="90475" y="75396"/>
                </a:cubicBezTo>
                <a:lnTo>
                  <a:pt x="50264" y="75396"/>
                </a:lnTo>
                <a:cubicBezTo>
                  <a:pt x="44703" y="75396"/>
                  <a:pt x="40211" y="70903"/>
                  <a:pt x="40211" y="65343"/>
                </a:cubicBezTo>
                <a:cubicBezTo>
                  <a:pt x="40211" y="59783"/>
                  <a:pt x="44703" y="55290"/>
                  <a:pt x="50264" y="55290"/>
                </a:cubicBezTo>
                <a:close/>
                <a:moveTo>
                  <a:pt x="50264" y="90475"/>
                </a:moveTo>
                <a:lnTo>
                  <a:pt x="130686" y="90475"/>
                </a:lnTo>
                <a:cubicBezTo>
                  <a:pt x="136246" y="90475"/>
                  <a:pt x="140739" y="94967"/>
                  <a:pt x="140739" y="100528"/>
                </a:cubicBezTo>
                <a:cubicBezTo>
                  <a:pt x="140739" y="106088"/>
                  <a:pt x="136246" y="110580"/>
                  <a:pt x="130686" y="110580"/>
                </a:cubicBezTo>
                <a:lnTo>
                  <a:pt x="50264" y="110580"/>
                </a:lnTo>
                <a:cubicBezTo>
                  <a:pt x="44703" y="110580"/>
                  <a:pt x="40211" y="106088"/>
                  <a:pt x="40211" y="100528"/>
                </a:cubicBezTo>
                <a:cubicBezTo>
                  <a:pt x="40211" y="94967"/>
                  <a:pt x="44703" y="90475"/>
                  <a:pt x="50264" y="90475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56781" y="4122971"/>
            <a:ext cx="5323947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Comparison: 4WD vs 2WD</a:t>
            </a:r>
            <a:endParaRPr lang="en-US" sz="1600" dirty="0"/>
          </a:p>
        </p:txBody>
      </p:sp>
      <p:pic>
        <p:nvPicPr>
          <p:cNvPr id="41" name="Image 0" descr="https://kimi-img.moonshot.cn/pub/slides/26-02-03-23:02:35-d610s2reqfp64kfhlh6g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455726" y="4476829"/>
            <a:ext cx="4495599" cy="2010554"/>
          </a:xfrm>
          <a:prstGeom prst="roundRect">
            <a:avLst>
              <a:gd name="adj" fmla="val 0"/>
            </a:avLst>
          </a:prstGeom>
        </p:spPr>
      </p:pic>
      <p:sp>
        <p:nvSpPr>
          <p:cNvPr id="42" name="Shape 39"/>
          <p:cNvSpPr/>
          <p:nvPr/>
        </p:nvSpPr>
        <p:spPr>
          <a:xfrm>
            <a:off x="6164778" y="3991620"/>
            <a:ext cx="5707293" cy="2868391"/>
          </a:xfrm>
          <a:custGeom>
            <a:avLst/>
            <a:gdLst/>
            <a:ahLst/>
            <a:cxnLst/>
            <a:rect l="l" t="t" r="r" b="b"/>
            <a:pathLst>
              <a:path w="5707293" h="2868391">
                <a:moveTo>
                  <a:pt x="64338" y="0"/>
                </a:moveTo>
                <a:lnTo>
                  <a:pt x="5642955" y="0"/>
                </a:lnTo>
                <a:cubicBezTo>
                  <a:pt x="5678488" y="0"/>
                  <a:pt x="5707293" y="28805"/>
                  <a:pt x="5707293" y="64338"/>
                </a:cubicBezTo>
                <a:lnTo>
                  <a:pt x="5707293" y="2804053"/>
                </a:lnTo>
                <a:cubicBezTo>
                  <a:pt x="5707293" y="2839585"/>
                  <a:pt x="5678488" y="2868391"/>
                  <a:pt x="5642955" y="2868391"/>
                </a:cubicBezTo>
                <a:lnTo>
                  <a:pt x="64338" y="2868391"/>
                </a:lnTo>
                <a:cubicBezTo>
                  <a:pt x="28805" y="2868391"/>
                  <a:pt x="0" y="2839585"/>
                  <a:pt x="0" y="2804053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0"/>
          <p:cNvSpPr/>
          <p:nvPr/>
        </p:nvSpPr>
        <p:spPr>
          <a:xfrm>
            <a:off x="6336345" y="4155140"/>
            <a:ext cx="120633" cy="160844"/>
          </a:xfrm>
          <a:custGeom>
            <a:avLst/>
            <a:gdLst/>
            <a:ahLst/>
            <a:cxnLst/>
            <a:rect l="l" t="t" r="r" b="b"/>
            <a:pathLst>
              <a:path w="120633" h="160844">
                <a:moveTo>
                  <a:pt x="97826" y="10053"/>
                </a:moveTo>
                <a:lnTo>
                  <a:pt x="100528" y="10053"/>
                </a:lnTo>
                <a:cubicBezTo>
                  <a:pt x="111617" y="10053"/>
                  <a:pt x="120633" y="19069"/>
                  <a:pt x="120633" y="30158"/>
                </a:cubicBezTo>
                <a:lnTo>
                  <a:pt x="120633" y="140739"/>
                </a:lnTo>
                <a:cubicBezTo>
                  <a:pt x="120633" y="151828"/>
                  <a:pt x="111617" y="160844"/>
                  <a:pt x="100528" y="160844"/>
                </a:cubicBezTo>
                <a:lnTo>
                  <a:pt x="20106" y="160844"/>
                </a:lnTo>
                <a:cubicBezTo>
                  <a:pt x="9016" y="160844"/>
                  <a:pt x="0" y="151828"/>
                  <a:pt x="0" y="140739"/>
                </a:cubicBezTo>
                <a:lnTo>
                  <a:pt x="0" y="30158"/>
                </a:lnTo>
                <a:cubicBezTo>
                  <a:pt x="0" y="19069"/>
                  <a:pt x="9016" y="10053"/>
                  <a:pt x="20106" y="10053"/>
                </a:cubicBezTo>
                <a:lnTo>
                  <a:pt x="22807" y="10053"/>
                </a:lnTo>
                <a:cubicBezTo>
                  <a:pt x="26263" y="4053"/>
                  <a:pt x="32766" y="0"/>
                  <a:pt x="40211" y="0"/>
                </a:cubicBezTo>
                <a:lnTo>
                  <a:pt x="80422" y="0"/>
                </a:lnTo>
                <a:cubicBezTo>
                  <a:pt x="87867" y="0"/>
                  <a:pt x="94370" y="4053"/>
                  <a:pt x="97826" y="10053"/>
                </a:cubicBezTo>
                <a:close/>
                <a:moveTo>
                  <a:pt x="77909" y="35185"/>
                </a:moveTo>
                <a:cubicBezTo>
                  <a:pt x="82087" y="35185"/>
                  <a:pt x="85449" y="31823"/>
                  <a:pt x="85449" y="27645"/>
                </a:cubicBezTo>
                <a:cubicBezTo>
                  <a:pt x="85449" y="23467"/>
                  <a:pt x="82087" y="20106"/>
                  <a:pt x="77909" y="20106"/>
                </a:cubicBezTo>
                <a:lnTo>
                  <a:pt x="42724" y="20106"/>
                </a:lnTo>
                <a:cubicBezTo>
                  <a:pt x="38546" y="20106"/>
                  <a:pt x="35185" y="23467"/>
                  <a:pt x="35185" y="27645"/>
                </a:cubicBezTo>
                <a:cubicBezTo>
                  <a:pt x="35185" y="31823"/>
                  <a:pt x="38546" y="35185"/>
                  <a:pt x="42724" y="35185"/>
                </a:cubicBezTo>
                <a:lnTo>
                  <a:pt x="77909" y="35185"/>
                </a:lnTo>
                <a:close/>
                <a:moveTo>
                  <a:pt x="86831" y="81899"/>
                </a:moveTo>
                <a:cubicBezTo>
                  <a:pt x="89030" y="78380"/>
                  <a:pt x="87962" y="73731"/>
                  <a:pt x="84443" y="71500"/>
                </a:cubicBezTo>
                <a:cubicBezTo>
                  <a:pt x="80925" y="69270"/>
                  <a:pt x="76275" y="70369"/>
                  <a:pt x="74045" y="73888"/>
                </a:cubicBezTo>
                <a:lnTo>
                  <a:pt x="54756" y="104769"/>
                </a:lnTo>
                <a:lnTo>
                  <a:pt x="46274" y="93459"/>
                </a:lnTo>
                <a:cubicBezTo>
                  <a:pt x="43761" y="90129"/>
                  <a:pt x="39049" y="89438"/>
                  <a:pt x="35719" y="91951"/>
                </a:cubicBezTo>
                <a:cubicBezTo>
                  <a:pt x="32389" y="94465"/>
                  <a:pt x="31698" y="99177"/>
                  <a:pt x="34211" y="102507"/>
                </a:cubicBezTo>
                <a:lnTo>
                  <a:pt x="49290" y="122612"/>
                </a:lnTo>
                <a:cubicBezTo>
                  <a:pt x="50766" y="124592"/>
                  <a:pt x="53154" y="125722"/>
                  <a:pt x="55636" y="125628"/>
                </a:cubicBezTo>
                <a:cubicBezTo>
                  <a:pt x="58118" y="125534"/>
                  <a:pt x="60379" y="124215"/>
                  <a:pt x="61699" y="122078"/>
                </a:cubicBezTo>
                <a:lnTo>
                  <a:pt x="86831" y="81867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1"/>
          <p:cNvSpPr/>
          <p:nvPr/>
        </p:nvSpPr>
        <p:spPr>
          <a:xfrm>
            <a:off x="6497189" y="4122971"/>
            <a:ext cx="5323947" cy="225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Results Summary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296134" y="4476829"/>
            <a:ext cx="5444580" cy="514702"/>
          </a:xfrm>
          <a:custGeom>
            <a:avLst/>
            <a:gdLst/>
            <a:ahLst/>
            <a:cxnLst/>
            <a:rect l="l" t="t" r="r" b="b"/>
            <a:pathLst>
              <a:path w="5444580" h="514702">
                <a:moveTo>
                  <a:pt x="64338" y="0"/>
                </a:moveTo>
                <a:lnTo>
                  <a:pt x="5380243" y="0"/>
                </a:lnTo>
                <a:cubicBezTo>
                  <a:pt x="5415775" y="0"/>
                  <a:pt x="5444580" y="28805"/>
                  <a:pt x="5444580" y="64338"/>
                </a:cubicBezTo>
                <a:lnTo>
                  <a:pt x="5444580" y="450364"/>
                </a:lnTo>
                <a:cubicBezTo>
                  <a:pt x="5444580" y="485897"/>
                  <a:pt x="5415775" y="514702"/>
                  <a:pt x="5380243" y="514702"/>
                </a:cubicBezTo>
                <a:lnTo>
                  <a:pt x="64338" y="514702"/>
                </a:lnTo>
                <a:cubicBezTo>
                  <a:pt x="28829" y="514702"/>
                  <a:pt x="0" y="485873"/>
                  <a:pt x="0" y="450364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3"/>
          <p:cNvSpPr/>
          <p:nvPr/>
        </p:nvSpPr>
        <p:spPr>
          <a:xfrm>
            <a:off x="6376556" y="4573335"/>
            <a:ext cx="128675" cy="128675"/>
          </a:xfrm>
          <a:custGeom>
            <a:avLst/>
            <a:gdLst/>
            <a:ahLst/>
            <a:cxnLst/>
            <a:rect l="l" t="t" r="r" b="b"/>
            <a:pathLst>
              <a:path w="128675" h="128675">
                <a:moveTo>
                  <a:pt x="64338" y="128675"/>
                </a:moveTo>
                <a:cubicBezTo>
                  <a:pt x="99847" y="128675"/>
                  <a:pt x="128675" y="99847"/>
                  <a:pt x="128675" y="64338"/>
                </a:cubicBezTo>
                <a:cubicBezTo>
                  <a:pt x="128675" y="28829"/>
                  <a:pt x="99847" y="0"/>
                  <a:pt x="64338" y="0"/>
                </a:cubicBezTo>
                <a:cubicBezTo>
                  <a:pt x="28829" y="0"/>
                  <a:pt x="0" y="28829"/>
                  <a:pt x="0" y="64338"/>
                </a:cubicBezTo>
                <a:cubicBezTo>
                  <a:pt x="0" y="99847"/>
                  <a:pt x="28829" y="128675"/>
                  <a:pt x="64338" y="128675"/>
                </a:cubicBezTo>
                <a:close/>
                <a:moveTo>
                  <a:pt x="85549" y="53456"/>
                </a:moveTo>
                <a:lnTo>
                  <a:pt x="65444" y="85624"/>
                </a:lnTo>
                <a:cubicBezTo>
                  <a:pt x="64388" y="87308"/>
                  <a:pt x="62578" y="88364"/>
                  <a:pt x="60593" y="88464"/>
                </a:cubicBezTo>
                <a:cubicBezTo>
                  <a:pt x="58608" y="88565"/>
                  <a:pt x="56698" y="87660"/>
                  <a:pt x="55516" y="86052"/>
                </a:cubicBezTo>
                <a:lnTo>
                  <a:pt x="43453" y="69967"/>
                </a:lnTo>
                <a:cubicBezTo>
                  <a:pt x="41443" y="67303"/>
                  <a:pt x="41995" y="63534"/>
                  <a:pt x="44659" y="61523"/>
                </a:cubicBezTo>
                <a:cubicBezTo>
                  <a:pt x="47323" y="59512"/>
                  <a:pt x="51093" y="60065"/>
                  <a:pt x="53104" y="62729"/>
                </a:cubicBezTo>
                <a:lnTo>
                  <a:pt x="59889" y="71777"/>
                </a:lnTo>
                <a:lnTo>
                  <a:pt x="75320" y="47072"/>
                </a:lnTo>
                <a:cubicBezTo>
                  <a:pt x="77080" y="44257"/>
                  <a:pt x="80799" y="43378"/>
                  <a:pt x="83639" y="45162"/>
                </a:cubicBezTo>
                <a:cubicBezTo>
                  <a:pt x="86479" y="46946"/>
                  <a:pt x="87333" y="50641"/>
                  <a:pt x="85549" y="5348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4"/>
          <p:cNvSpPr/>
          <p:nvPr/>
        </p:nvSpPr>
        <p:spPr>
          <a:xfrm>
            <a:off x="6617823" y="4541166"/>
            <a:ext cx="3120380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Terrain Versatility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6617823" y="4766348"/>
            <a:ext cx="3112338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Successfully tested on carpet, tile, concrete, and grass surfaces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296134" y="5055868"/>
            <a:ext cx="5444580" cy="514702"/>
          </a:xfrm>
          <a:custGeom>
            <a:avLst/>
            <a:gdLst/>
            <a:ahLst/>
            <a:cxnLst/>
            <a:rect l="l" t="t" r="r" b="b"/>
            <a:pathLst>
              <a:path w="5444580" h="514702">
                <a:moveTo>
                  <a:pt x="64338" y="0"/>
                </a:moveTo>
                <a:lnTo>
                  <a:pt x="5380243" y="0"/>
                </a:lnTo>
                <a:cubicBezTo>
                  <a:pt x="5415775" y="0"/>
                  <a:pt x="5444580" y="28805"/>
                  <a:pt x="5444580" y="64338"/>
                </a:cubicBezTo>
                <a:lnTo>
                  <a:pt x="5444580" y="450364"/>
                </a:lnTo>
                <a:cubicBezTo>
                  <a:pt x="5444580" y="485897"/>
                  <a:pt x="5415775" y="514702"/>
                  <a:pt x="5380243" y="514702"/>
                </a:cubicBezTo>
                <a:lnTo>
                  <a:pt x="64338" y="514702"/>
                </a:lnTo>
                <a:cubicBezTo>
                  <a:pt x="28829" y="514702"/>
                  <a:pt x="0" y="485873"/>
                  <a:pt x="0" y="450364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7"/>
          <p:cNvSpPr/>
          <p:nvPr/>
        </p:nvSpPr>
        <p:spPr>
          <a:xfrm>
            <a:off x="6376556" y="5152375"/>
            <a:ext cx="128675" cy="128675"/>
          </a:xfrm>
          <a:custGeom>
            <a:avLst/>
            <a:gdLst/>
            <a:ahLst/>
            <a:cxnLst/>
            <a:rect l="l" t="t" r="r" b="b"/>
            <a:pathLst>
              <a:path w="128675" h="128675">
                <a:moveTo>
                  <a:pt x="64338" y="128675"/>
                </a:moveTo>
                <a:cubicBezTo>
                  <a:pt x="99847" y="128675"/>
                  <a:pt x="128675" y="99847"/>
                  <a:pt x="128675" y="64338"/>
                </a:cubicBezTo>
                <a:cubicBezTo>
                  <a:pt x="128675" y="28829"/>
                  <a:pt x="99847" y="0"/>
                  <a:pt x="64338" y="0"/>
                </a:cubicBezTo>
                <a:cubicBezTo>
                  <a:pt x="28829" y="0"/>
                  <a:pt x="0" y="28829"/>
                  <a:pt x="0" y="64338"/>
                </a:cubicBezTo>
                <a:cubicBezTo>
                  <a:pt x="0" y="99847"/>
                  <a:pt x="28829" y="128675"/>
                  <a:pt x="64338" y="128675"/>
                </a:cubicBezTo>
                <a:close/>
                <a:moveTo>
                  <a:pt x="85549" y="53456"/>
                </a:moveTo>
                <a:lnTo>
                  <a:pt x="65444" y="85624"/>
                </a:lnTo>
                <a:cubicBezTo>
                  <a:pt x="64388" y="87308"/>
                  <a:pt x="62578" y="88364"/>
                  <a:pt x="60593" y="88464"/>
                </a:cubicBezTo>
                <a:cubicBezTo>
                  <a:pt x="58608" y="88565"/>
                  <a:pt x="56698" y="87660"/>
                  <a:pt x="55516" y="86052"/>
                </a:cubicBezTo>
                <a:lnTo>
                  <a:pt x="43453" y="69967"/>
                </a:lnTo>
                <a:cubicBezTo>
                  <a:pt x="41443" y="67303"/>
                  <a:pt x="41995" y="63534"/>
                  <a:pt x="44659" y="61523"/>
                </a:cubicBezTo>
                <a:cubicBezTo>
                  <a:pt x="47323" y="59512"/>
                  <a:pt x="51093" y="60065"/>
                  <a:pt x="53104" y="62729"/>
                </a:cubicBezTo>
                <a:lnTo>
                  <a:pt x="59889" y="71777"/>
                </a:lnTo>
                <a:lnTo>
                  <a:pt x="75320" y="47072"/>
                </a:lnTo>
                <a:cubicBezTo>
                  <a:pt x="77080" y="44257"/>
                  <a:pt x="80799" y="43378"/>
                  <a:pt x="83639" y="45162"/>
                </a:cubicBezTo>
                <a:cubicBezTo>
                  <a:pt x="86479" y="46946"/>
                  <a:pt x="87333" y="50641"/>
                  <a:pt x="85549" y="5348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8"/>
          <p:cNvSpPr/>
          <p:nvPr/>
        </p:nvSpPr>
        <p:spPr>
          <a:xfrm>
            <a:off x="6617823" y="5120206"/>
            <a:ext cx="2243778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Incline Capability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6617823" y="5345388"/>
            <a:ext cx="2235736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Maintains traction on slopes up to 15 degrees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6296134" y="5634908"/>
            <a:ext cx="5444580" cy="514702"/>
          </a:xfrm>
          <a:custGeom>
            <a:avLst/>
            <a:gdLst/>
            <a:ahLst/>
            <a:cxnLst/>
            <a:rect l="l" t="t" r="r" b="b"/>
            <a:pathLst>
              <a:path w="5444580" h="514702">
                <a:moveTo>
                  <a:pt x="64338" y="0"/>
                </a:moveTo>
                <a:lnTo>
                  <a:pt x="5380243" y="0"/>
                </a:lnTo>
                <a:cubicBezTo>
                  <a:pt x="5415775" y="0"/>
                  <a:pt x="5444580" y="28805"/>
                  <a:pt x="5444580" y="64338"/>
                </a:cubicBezTo>
                <a:lnTo>
                  <a:pt x="5444580" y="450364"/>
                </a:lnTo>
                <a:cubicBezTo>
                  <a:pt x="5444580" y="485897"/>
                  <a:pt x="5415775" y="514702"/>
                  <a:pt x="5380243" y="514702"/>
                </a:cubicBezTo>
                <a:lnTo>
                  <a:pt x="64338" y="514702"/>
                </a:lnTo>
                <a:cubicBezTo>
                  <a:pt x="28829" y="514702"/>
                  <a:pt x="0" y="485873"/>
                  <a:pt x="0" y="450364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1"/>
          <p:cNvSpPr/>
          <p:nvPr/>
        </p:nvSpPr>
        <p:spPr>
          <a:xfrm>
            <a:off x="6376556" y="5731414"/>
            <a:ext cx="128675" cy="128675"/>
          </a:xfrm>
          <a:custGeom>
            <a:avLst/>
            <a:gdLst/>
            <a:ahLst/>
            <a:cxnLst/>
            <a:rect l="l" t="t" r="r" b="b"/>
            <a:pathLst>
              <a:path w="128675" h="128675">
                <a:moveTo>
                  <a:pt x="64338" y="128675"/>
                </a:moveTo>
                <a:cubicBezTo>
                  <a:pt x="99847" y="128675"/>
                  <a:pt x="128675" y="99847"/>
                  <a:pt x="128675" y="64338"/>
                </a:cubicBezTo>
                <a:cubicBezTo>
                  <a:pt x="128675" y="28829"/>
                  <a:pt x="99847" y="0"/>
                  <a:pt x="64338" y="0"/>
                </a:cubicBezTo>
                <a:cubicBezTo>
                  <a:pt x="28829" y="0"/>
                  <a:pt x="0" y="28829"/>
                  <a:pt x="0" y="64338"/>
                </a:cubicBezTo>
                <a:cubicBezTo>
                  <a:pt x="0" y="99847"/>
                  <a:pt x="28829" y="128675"/>
                  <a:pt x="64338" y="128675"/>
                </a:cubicBezTo>
                <a:close/>
                <a:moveTo>
                  <a:pt x="85549" y="53456"/>
                </a:moveTo>
                <a:lnTo>
                  <a:pt x="65444" y="85624"/>
                </a:lnTo>
                <a:cubicBezTo>
                  <a:pt x="64388" y="87308"/>
                  <a:pt x="62578" y="88364"/>
                  <a:pt x="60593" y="88464"/>
                </a:cubicBezTo>
                <a:cubicBezTo>
                  <a:pt x="58608" y="88565"/>
                  <a:pt x="56698" y="87660"/>
                  <a:pt x="55516" y="86052"/>
                </a:cubicBezTo>
                <a:lnTo>
                  <a:pt x="43453" y="69967"/>
                </a:lnTo>
                <a:cubicBezTo>
                  <a:pt x="41443" y="67303"/>
                  <a:pt x="41995" y="63534"/>
                  <a:pt x="44659" y="61523"/>
                </a:cubicBezTo>
                <a:cubicBezTo>
                  <a:pt x="47323" y="59512"/>
                  <a:pt x="51093" y="60065"/>
                  <a:pt x="53104" y="62729"/>
                </a:cubicBezTo>
                <a:lnTo>
                  <a:pt x="59889" y="71777"/>
                </a:lnTo>
                <a:lnTo>
                  <a:pt x="75320" y="47072"/>
                </a:lnTo>
                <a:cubicBezTo>
                  <a:pt x="77080" y="44257"/>
                  <a:pt x="80799" y="43378"/>
                  <a:pt x="83639" y="45162"/>
                </a:cubicBezTo>
                <a:cubicBezTo>
                  <a:pt x="86479" y="46946"/>
                  <a:pt x="87333" y="50641"/>
                  <a:pt x="85549" y="5348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2"/>
          <p:cNvSpPr/>
          <p:nvPr/>
        </p:nvSpPr>
        <p:spPr>
          <a:xfrm>
            <a:off x="6617823" y="5699245"/>
            <a:ext cx="2493087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Operation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6617823" y="5924427"/>
            <a:ext cx="2485045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performance for 45+ minutes on full charge</a:t>
            </a: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6296134" y="6213947"/>
            <a:ext cx="5444580" cy="514702"/>
          </a:xfrm>
          <a:custGeom>
            <a:avLst/>
            <a:gdLst/>
            <a:ahLst/>
            <a:cxnLst/>
            <a:rect l="l" t="t" r="r" b="b"/>
            <a:pathLst>
              <a:path w="5444580" h="514702">
                <a:moveTo>
                  <a:pt x="64338" y="0"/>
                </a:moveTo>
                <a:lnTo>
                  <a:pt x="5380243" y="0"/>
                </a:lnTo>
                <a:cubicBezTo>
                  <a:pt x="5415775" y="0"/>
                  <a:pt x="5444580" y="28805"/>
                  <a:pt x="5444580" y="64338"/>
                </a:cubicBezTo>
                <a:lnTo>
                  <a:pt x="5444580" y="450364"/>
                </a:lnTo>
                <a:cubicBezTo>
                  <a:pt x="5444580" y="485897"/>
                  <a:pt x="5415775" y="514702"/>
                  <a:pt x="5380243" y="514702"/>
                </a:cubicBezTo>
                <a:lnTo>
                  <a:pt x="64338" y="514702"/>
                </a:lnTo>
                <a:cubicBezTo>
                  <a:pt x="28829" y="514702"/>
                  <a:pt x="0" y="485873"/>
                  <a:pt x="0" y="450364"/>
                </a:cubicBezTo>
                <a:lnTo>
                  <a:pt x="0" y="64338"/>
                </a:lnTo>
                <a:cubicBezTo>
                  <a:pt x="0" y="28829"/>
                  <a:pt x="28829" y="0"/>
                  <a:pt x="64338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5"/>
          <p:cNvSpPr/>
          <p:nvPr/>
        </p:nvSpPr>
        <p:spPr>
          <a:xfrm>
            <a:off x="6376556" y="6310454"/>
            <a:ext cx="128675" cy="128675"/>
          </a:xfrm>
          <a:custGeom>
            <a:avLst/>
            <a:gdLst/>
            <a:ahLst/>
            <a:cxnLst/>
            <a:rect l="l" t="t" r="r" b="b"/>
            <a:pathLst>
              <a:path w="128675" h="128675">
                <a:moveTo>
                  <a:pt x="64338" y="128675"/>
                </a:moveTo>
                <a:cubicBezTo>
                  <a:pt x="99847" y="128675"/>
                  <a:pt x="128675" y="99847"/>
                  <a:pt x="128675" y="64338"/>
                </a:cubicBezTo>
                <a:cubicBezTo>
                  <a:pt x="128675" y="28829"/>
                  <a:pt x="99847" y="0"/>
                  <a:pt x="64338" y="0"/>
                </a:cubicBezTo>
                <a:cubicBezTo>
                  <a:pt x="28829" y="0"/>
                  <a:pt x="0" y="28829"/>
                  <a:pt x="0" y="64338"/>
                </a:cubicBezTo>
                <a:cubicBezTo>
                  <a:pt x="0" y="99847"/>
                  <a:pt x="28829" y="128675"/>
                  <a:pt x="64338" y="128675"/>
                </a:cubicBezTo>
                <a:close/>
                <a:moveTo>
                  <a:pt x="85549" y="53456"/>
                </a:moveTo>
                <a:lnTo>
                  <a:pt x="65444" y="85624"/>
                </a:lnTo>
                <a:cubicBezTo>
                  <a:pt x="64388" y="87308"/>
                  <a:pt x="62578" y="88364"/>
                  <a:pt x="60593" y="88464"/>
                </a:cubicBezTo>
                <a:cubicBezTo>
                  <a:pt x="58608" y="88565"/>
                  <a:pt x="56698" y="87660"/>
                  <a:pt x="55516" y="86052"/>
                </a:cubicBezTo>
                <a:lnTo>
                  <a:pt x="43453" y="69967"/>
                </a:lnTo>
                <a:cubicBezTo>
                  <a:pt x="41443" y="67303"/>
                  <a:pt x="41995" y="63534"/>
                  <a:pt x="44659" y="61523"/>
                </a:cubicBezTo>
                <a:cubicBezTo>
                  <a:pt x="47323" y="59512"/>
                  <a:pt x="51093" y="60065"/>
                  <a:pt x="53104" y="62729"/>
                </a:cubicBezTo>
                <a:lnTo>
                  <a:pt x="59889" y="71777"/>
                </a:lnTo>
                <a:lnTo>
                  <a:pt x="75320" y="47072"/>
                </a:lnTo>
                <a:cubicBezTo>
                  <a:pt x="77080" y="44257"/>
                  <a:pt x="80799" y="43378"/>
                  <a:pt x="83639" y="45162"/>
                </a:cubicBezTo>
                <a:cubicBezTo>
                  <a:pt x="86479" y="46946"/>
                  <a:pt x="87333" y="50641"/>
                  <a:pt x="85549" y="5348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6"/>
          <p:cNvSpPr/>
          <p:nvPr/>
        </p:nvSpPr>
        <p:spPr>
          <a:xfrm>
            <a:off x="6617823" y="6278285"/>
            <a:ext cx="2292032" cy="193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Wireless Range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6617823" y="6503467"/>
            <a:ext cx="2283989" cy="160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Reliable Bluetooth connection up to 10 meters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338" y="368338"/>
            <a:ext cx="1151978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b="1" kern="0" spc="20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Long-term Strategy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338" y="626175"/>
            <a:ext cx="11676326" cy="442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Maintenance &amp; Future Roadmap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338" y="1141849"/>
            <a:ext cx="11538199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Preventive maintenance schedule and planned enhancements for autonomous capabilities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1408" y="1550091"/>
            <a:ext cx="5650924" cy="4720870"/>
          </a:xfrm>
          <a:custGeom>
            <a:avLst/>
            <a:gdLst/>
            <a:ahLst/>
            <a:cxnLst/>
            <a:rect l="l" t="t" r="r" b="b"/>
            <a:pathLst>
              <a:path w="5650924" h="4720870">
                <a:moveTo>
                  <a:pt x="73646" y="0"/>
                </a:moveTo>
                <a:lnTo>
                  <a:pt x="5577279" y="0"/>
                </a:lnTo>
                <a:cubicBezTo>
                  <a:pt x="5617952" y="0"/>
                  <a:pt x="5650924" y="32972"/>
                  <a:pt x="5650924" y="73646"/>
                </a:cubicBezTo>
                <a:lnTo>
                  <a:pt x="5650924" y="4647225"/>
                </a:lnTo>
                <a:cubicBezTo>
                  <a:pt x="5650924" y="4687898"/>
                  <a:pt x="5617952" y="4720870"/>
                  <a:pt x="5577279" y="4720870"/>
                </a:cubicBezTo>
                <a:lnTo>
                  <a:pt x="73646" y="4720870"/>
                </a:lnTo>
                <a:cubicBezTo>
                  <a:pt x="32972" y="4720870"/>
                  <a:pt x="0" y="4687898"/>
                  <a:pt x="0" y="4647225"/>
                </a:cubicBezTo>
                <a:lnTo>
                  <a:pt x="0" y="73646"/>
                </a:lnTo>
                <a:cubicBezTo>
                  <a:pt x="0" y="32972"/>
                  <a:pt x="32972" y="0"/>
                  <a:pt x="73646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33323" y="1737323"/>
            <a:ext cx="207190" cy="184169"/>
          </a:xfrm>
          <a:custGeom>
            <a:avLst/>
            <a:gdLst/>
            <a:ahLst/>
            <a:cxnLst/>
            <a:rect l="l" t="t" r="r" b="b"/>
            <a:pathLst>
              <a:path w="207190" h="184169">
                <a:moveTo>
                  <a:pt x="80610" y="34927"/>
                </a:moveTo>
                <a:lnTo>
                  <a:pt x="80610" y="52769"/>
                </a:lnTo>
                <a:lnTo>
                  <a:pt x="80790" y="52949"/>
                </a:lnTo>
                <a:cubicBezTo>
                  <a:pt x="83128" y="23309"/>
                  <a:pt x="107912" y="0"/>
                  <a:pt x="138163" y="0"/>
                </a:cubicBezTo>
                <a:cubicBezTo>
                  <a:pt x="145393" y="0"/>
                  <a:pt x="152335" y="1331"/>
                  <a:pt x="158702" y="3777"/>
                </a:cubicBezTo>
                <a:cubicBezTo>
                  <a:pt x="162299" y="5144"/>
                  <a:pt x="162947" y="9712"/>
                  <a:pt x="160249" y="12446"/>
                </a:cubicBezTo>
                <a:lnTo>
                  <a:pt x="128343" y="44352"/>
                </a:lnTo>
                <a:cubicBezTo>
                  <a:pt x="127264" y="45431"/>
                  <a:pt x="126652" y="46906"/>
                  <a:pt x="126652" y="48416"/>
                </a:cubicBezTo>
                <a:lnTo>
                  <a:pt x="126652" y="63308"/>
                </a:lnTo>
                <a:cubicBezTo>
                  <a:pt x="126652" y="66474"/>
                  <a:pt x="129242" y="69063"/>
                  <a:pt x="132408" y="69063"/>
                </a:cubicBezTo>
                <a:lnTo>
                  <a:pt x="147299" y="69063"/>
                </a:lnTo>
                <a:cubicBezTo>
                  <a:pt x="148810" y="69063"/>
                  <a:pt x="150285" y="68452"/>
                  <a:pt x="151364" y="67373"/>
                </a:cubicBezTo>
                <a:lnTo>
                  <a:pt x="183270" y="35467"/>
                </a:lnTo>
                <a:cubicBezTo>
                  <a:pt x="186004" y="32733"/>
                  <a:pt x="190572" y="33417"/>
                  <a:pt x="191939" y="37014"/>
                </a:cubicBezTo>
                <a:cubicBezTo>
                  <a:pt x="194385" y="43380"/>
                  <a:pt x="195716" y="50323"/>
                  <a:pt x="195716" y="57553"/>
                </a:cubicBezTo>
                <a:cubicBezTo>
                  <a:pt x="195716" y="79351"/>
                  <a:pt x="183594" y="98343"/>
                  <a:pt x="165680" y="108091"/>
                </a:cubicBezTo>
                <a:lnTo>
                  <a:pt x="194996" y="137407"/>
                </a:lnTo>
                <a:cubicBezTo>
                  <a:pt x="201723" y="144134"/>
                  <a:pt x="201723" y="155069"/>
                  <a:pt x="194996" y="161831"/>
                </a:cubicBezTo>
                <a:lnTo>
                  <a:pt x="173378" y="183450"/>
                </a:lnTo>
                <a:cubicBezTo>
                  <a:pt x="166652" y="190176"/>
                  <a:pt x="155716" y="190176"/>
                  <a:pt x="148954" y="183450"/>
                </a:cubicBezTo>
                <a:lnTo>
                  <a:pt x="103631" y="138127"/>
                </a:lnTo>
                <a:cubicBezTo>
                  <a:pt x="93775" y="128271"/>
                  <a:pt x="91545" y="113703"/>
                  <a:pt x="96977" y="101689"/>
                </a:cubicBezTo>
                <a:lnTo>
                  <a:pt x="64351" y="69063"/>
                </a:lnTo>
                <a:lnTo>
                  <a:pt x="46510" y="69063"/>
                </a:lnTo>
                <a:cubicBezTo>
                  <a:pt x="42661" y="69063"/>
                  <a:pt x="39064" y="67157"/>
                  <a:pt x="36942" y="63956"/>
                </a:cubicBezTo>
                <a:lnTo>
                  <a:pt x="8417" y="21187"/>
                </a:lnTo>
                <a:cubicBezTo>
                  <a:pt x="6906" y="18921"/>
                  <a:pt x="7194" y="15863"/>
                  <a:pt x="9137" y="13921"/>
                </a:cubicBezTo>
                <a:lnTo>
                  <a:pt x="25467" y="-2410"/>
                </a:lnTo>
                <a:cubicBezTo>
                  <a:pt x="27410" y="-4352"/>
                  <a:pt x="30431" y="-4640"/>
                  <a:pt x="32733" y="-3129"/>
                </a:cubicBezTo>
                <a:lnTo>
                  <a:pt x="75502" y="25359"/>
                </a:lnTo>
                <a:cubicBezTo>
                  <a:pt x="78704" y="27481"/>
                  <a:pt x="80610" y="31079"/>
                  <a:pt x="80610" y="34927"/>
                </a:cubicBezTo>
                <a:close/>
                <a:moveTo>
                  <a:pt x="77552" y="106689"/>
                </a:moveTo>
                <a:cubicBezTo>
                  <a:pt x="75286" y="119998"/>
                  <a:pt x="78416" y="134062"/>
                  <a:pt x="87049" y="145321"/>
                </a:cubicBezTo>
                <a:lnTo>
                  <a:pt x="52877" y="179457"/>
                </a:lnTo>
                <a:cubicBezTo>
                  <a:pt x="42769" y="189565"/>
                  <a:pt x="26366" y="189565"/>
                  <a:pt x="16259" y="179457"/>
                </a:cubicBezTo>
                <a:cubicBezTo>
                  <a:pt x="6151" y="169349"/>
                  <a:pt x="6151" y="152947"/>
                  <a:pt x="16259" y="142839"/>
                </a:cubicBezTo>
                <a:lnTo>
                  <a:pt x="64963" y="94135"/>
                </a:lnTo>
                <a:lnTo>
                  <a:pt x="77552" y="106725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2024" y="1700489"/>
            <a:ext cx="5211988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Maintenance Schedule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0230" y="2105662"/>
            <a:ext cx="5331698" cy="1289184"/>
          </a:xfrm>
          <a:custGeom>
            <a:avLst/>
            <a:gdLst/>
            <a:ahLst/>
            <a:cxnLst/>
            <a:rect l="l" t="t" r="r" b="b"/>
            <a:pathLst>
              <a:path w="5331698" h="1289184">
                <a:moveTo>
                  <a:pt x="36834" y="0"/>
                </a:moveTo>
                <a:lnTo>
                  <a:pt x="5258034" y="0"/>
                </a:lnTo>
                <a:cubicBezTo>
                  <a:pt x="5298717" y="0"/>
                  <a:pt x="5331698" y="32980"/>
                  <a:pt x="5331698" y="73664"/>
                </a:cubicBezTo>
                <a:lnTo>
                  <a:pt x="5331698" y="1215520"/>
                </a:lnTo>
                <a:cubicBezTo>
                  <a:pt x="5331698" y="1256204"/>
                  <a:pt x="5298717" y="1289184"/>
                  <a:pt x="5258034" y="1289184"/>
                </a:cubicBez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40230" y="2105662"/>
            <a:ext cx="36834" cy="1289184"/>
          </a:xfrm>
          <a:custGeom>
            <a:avLst/>
            <a:gdLst/>
            <a:ahLst/>
            <a:cxnLst/>
            <a:rect l="l" t="t" r="r" b="b"/>
            <a:pathLst>
              <a:path w="36834" h="1289184">
                <a:moveTo>
                  <a:pt x="36834" y="0"/>
                </a:moveTo>
                <a:lnTo>
                  <a:pt x="36834" y="0"/>
                </a:lnTo>
                <a:lnTo>
                  <a:pt x="36834" y="1289184"/>
                </a:ln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69148" y="2252997"/>
            <a:ext cx="230211" cy="184169"/>
          </a:xfrm>
          <a:custGeom>
            <a:avLst/>
            <a:gdLst/>
            <a:ahLst/>
            <a:cxnLst/>
            <a:rect l="l" t="t" r="r" b="b"/>
            <a:pathLst>
              <a:path w="230211" h="184169">
                <a:moveTo>
                  <a:pt x="189924" y="46042"/>
                </a:moveTo>
                <a:cubicBezTo>
                  <a:pt x="193090" y="46042"/>
                  <a:pt x="195680" y="48632"/>
                  <a:pt x="195680" y="51798"/>
                </a:cubicBezTo>
                <a:lnTo>
                  <a:pt x="195680" y="132372"/>
                </a:lnTo>
                <a:cubicBezTo>
                  <a:pt x="195680" y="135537"/>
                  <a:pt x="193090" y="138127"/>
                  <a:pt x="189924" y="138127"/>
                </a:cubicBezTo>
                <a:lnTo>
                  <a:pt x="40287" y="138127"/>
                </a:lnTo>
                <a:cubicBezTo>
                  <a:pt x="37122" y="138127"/>
                  <a:pt x="34532" y="135537"/>
                  <a:pt x="34532" y="132372"/>
                </a:cubicBezTo>
                <a:lnTo>
                  <a:pt x="34532" y="51798"/>
                </a:lnTo>
                <a:cubicBezTo>
                  <a:pt x="34532" y="48632"/>
                  <a:pt x="37122" y="46042"/>
                  <a:pt x="40287" y="46042"/>
                </a:cubicBezTo>
                <a:lnTo>
                  <a:pt x="189924" y="46042"/>
                </a:lnTo>
                <a:close/>
                <a:moveTo>
                  <a:pt x="40287" y="23021"/>
                </a:moveTo>
                <a:cubicBezTo>
                  <a:pt x="24388" y="23021"/>
                  <a:pt x="11511" y="35899"/>
                  <a:pt x="11511" y="51798"/>
                </a:cubicBezTo>
                <a:lnTo>
                  <a:pt x="11511" y="132372"/>
                </a:lnTo>
                <a:cubicBezTo>
                  <a:pt x="11511" y="148271"/>
                  <a:pt x="24388" y="161148"/>
                  <a:pt x="40287" y="161148"/>
                </a:cubicBezTo>
                <a:lnTo>
                  <a:pt x="189924" y="161148"/>
                </a:lnTo>
                <a:cubicBezTo>
                  <a:pt x="205823" y="161148"/>
                  <a:pt x="218701" y="148271"/>
                  <a:pt x="218701" y="132372"/>
                </a:cubicBezTo>
                <a:lnTo>
                  <a:pt x="218701" y="115106"/>
                </a:lnTo>
                <a:cubicBezTo>
                  <a:pt x="225068" y="115106"/>
                  <a:pt x="230211" y="109962"/>
                  <a:pt x="230211" y="103595"/>
                </a:cubicBezTo>
                <a:lnTo>
                  <a:pt x="230211" y="80574"/>
                </a:lnTo>
                <a:cubicBezTo>
                  <a:pt x="230211" y="74207"/>
                  <a:pt x="225068" y="69063"/>
                  <a:pt x="218701" y="69063"/>
                </a:cubicBezTo>
                <a:lnTo>
                  <a:pt x="218701" y="51798"/>
                </a:lnTo>
                <a:cubicBezTo>
                  <a:pt x="218701" y="35899"/>
                  <a:pt x="205823" y="23021"/>
                  <a:pt x="189924" y="23021"/>
                </a:cubicBezTo>
                <a:lnTo>
                  <a:pt x="40287" y="23021"/>
                </a:lnTo>
                <a:close/>
                <a:moveTo>
                  <a:pt x="60431" y="63308"/>
                </a:moveTo>
                <a:cubicBezTo>
                  <a:pt x="55646" y="63308"/>
                  <a:pt x="51798" y="67157"/>
                  <a:pt x="51798" y="71941"/>
                </a:cubicBezTo>
                <a:lnTo>
                  <a:pt x="51798" y="112228"/>
                </a:lnTo>
                <a:cubicBezTo>
                  <a:pt x="51798" y="117012"/>
                  <a:pt x="55646" y="120861"/>
                  <a:pt x="60431" y="120861"/>
                </a:cubicBezTo>
                <a:lnTo>
                  <a:pt x="169781" y="120861"/>
                </a:lnTo>
                <a:cubicBezTo>
                  <a:pt x="174565" y="120861"/>
                  <a:pt x="178414" y="117012"/>
                  <a:pt x="178414" y="112228"/>
                </a:cubicBezTo>
                <a:lnTo>
                  <a:pt x="178414" y="71941"/>
                </a:lnTo>
                <a:cubicBezTo>
                  <a:pt x="178414" y="67157"/>
                  <a:pt x="174565" y="63308"/>
                  <a:pt x="169781" y="63308"/>
                </a:cubicBezTo>
                <a:lnTo>
                  <a:pt x="60431" y="63308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09861" y="2216163"/>
            <a:ext cx="148256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Voltage Calibration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9148" y="2547668"/>
            <a:ext cx="5165946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batteries are charged above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10V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maintain L298N regulator efficiency and prevent under-voltage operation.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7565" y="3124734"/>
            <a:ext cx="128918" cy="128918"/>
          </a:xfrm>
          <a:custGeom>
            <a:avLst/>
            <a:gdLst/>
            <a:ahLst/>
            <a:cxnLst/>
            <a:rect l="l" t="t" r="r" b="b"/>
            <a:pathLst>
              <a:path w="128918" h="128918">
                <a:moveTo>
                  <a:pt x="64459" y="0"/>
                </a:moveTo>
                <a:cubicBezTo>
                  <a:pt x="100035" y="0"/>
                  <a:pt x="128918" y="28883"/>
                  <a:pt x="128918" y="64459"/>
                </a:cubicBezTo>
                <a:cubicBezTo>
                  <a:pt x="128918" y="100035"/>
                  <a:pt x="100035" y="128918"/>
                  <a:pt x="64459" y="128918"/>
                </a:cubicBezTo>
                <a:cubicBezTo>
                  <a:pt x="28883" y="128918"/>
                  <a:pt x="0" y="100035"/>
                  <a:pt x="0" y="64459"/>
                </a:cubicBezTo>
                <a:cubicBezTo>
                  <a:pt x="0" y="28883"/>
                  <a:pt x="28883" y="0"/>
                  <a:pt x="64459" y="0"/>
                </a:cubicBezTo>
                <a:close/>
                <a:moveTo>
                  <a:pt x="58416" y="30215"/>
                </a:moveTo>
                <a:lnTo>
                  <a:pt x="58416" y="64459"/>
                </a:lnTo>
                <a:cubicBezTo>
                  <a:pt x="58416" y="66474"/>
                  <a:pt x="59423" y="68362"/>
                  <a:pt x="61110" y="69495"/>
                </a:cubicBezTo>
                <a:lnTo>
                  <a:pt x="85283" y="85610"/>
                </a:lnTo>
                <a:cubicBezTo>
                  <a:pt x="88052" y="87473"/>
                  <a:pt x="91804" y="86718"/>
                  <a:pt x="93667" y="83923"/>
                </a:cubicBezTo>
                <a:cubicBezTo>
                  <a:pt x="95531" y="81128"/>
                  <a:pt x="94775" y="77401"/>
                  <a:pt x="91980" y="75538"/>
                </a:cubicBezTo>
                <a:lnTo>
                  <a:pt x="70502" y="61236"/>
                </a:lnTo>
                <a:lnTo>
                  <a:pt x="70502" y="30215"/>
                </a:lnTo>
                <a:cubicBezTo>
                  <a:pt x="70502" y="26866"/>
                  <a:pt x="67808" y="24172"/>
                  <a:pt x="64459" y="24172"/>
                </a:cubicBezTo>
                <a:cubicBezTo>
                  <a:pt x="61110" y="24172"/>
                  <a:pt x="58416" y="26866"/>
                  <a:pt x="58416" y="30215"/>
                </a:cubicBezTo>
                <a:close/>
              </a:path>
            </a:pathLst>
          </a:custGeom>
          <a:solidFill>
            <a:srgbClr val="E0E2E5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88315" y="3100175"/>
            <a:ext cx="4937570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Frequency: Before each use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0230" y="3468514"/>
            <a:ext cx="5331698" cy="1289184"/>
          </a:xfrm>
          <a:custGeom>
            <a:avLst/>
            <a:gdLst/>
            <a:ahLst/>
            <a:cxnLst/>
            <a:rect l="l" t="t" r="r" b="b"/>
            <a:pathLst>
              <a:path w="5331698" h="1289184">
                <a:moveTo>
                  <a:pt x="36834" y="0"/>
                </a:moveTo>
                <a:lnTo>
                  <a:pt x="5258034" y="0"/>
                </a:lnTo>
                <a:cubicBezTo>
                  <a:pt x="5298717" y="0"/>
                  <a:pt x="5331698" y="32980"/>
                  <a:pt x="5331698" y="73664"/>
                </a:cubicBezTo>
                <a:lnTo>
                  <a:pt x="5331698" y="1215520"/>
                </a:lnTo>
                <a:cubicBezTo>
                  <a:pt x="5331698" y="1256204"/>
                  <a:pt x="5298717" y="1289184"/>
                  <a:pt x="5258034" y="1289184"/>
                </a:cubicBez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40230" y="3468514"/>
            <a:ext cx="36834" cy="1289184"/>
          </a:xfrm>
          <a:custGeom>
            <a:avLst/>
            <a:gdLst/>
            <a:ahLst/>
            <a:cxnLst/>
            <a:rect l="l" t="t" r="r" b="b"/>
            <a:pathLst>
              <a:path w="36834" h="1289184">
                <a:moveTo>
                  <a:pt x="36834" y="0"/>
                </a:moveTo>
                <a:lnTo>
                  <a:pt x="36834" y="0"/>
                </a:lnTo>
                <a:lnTo>
                  <a:pt x="36834" y="1289184"/>
                </a:ln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3680" y="3615849"/>
            <a:ext cx="161148" cy="184169"/>
          </a:xfrm>
          <a:custGeom>
            <a:avLst/>
            <a:gdLst/>
            <a:ahLst/>
            <a:cxnLst/>
            <a:rect l="l" t="t" r="r" b="b"/>
            <a:pathLst>
              <a:path w="161148" h="184169">
                <a:moveTo>
                  <a:pt x="46042" y="-11511"/>
                </a:moveTo>
                <a:cubicBezTo>
                  <a:pt x="52409" y="-11511"/>
                  <a:pt x="57553" y="-6367"/>
                  <a:pt x="57553" y="0"/>
                </a:cubicBezTo>
                <a:lnTo>
                  <a:pt x="57553" y="34532"/>
                </a:lnTo>
                <a:lnTo>
                  <a:pt x="103595" y="34532"/>
                </a:lnTo>
                <a:lnTo>
                  <a:pt x="103595" y="0"/>
                </a:lnTo>
                <a:cubicBezTo>
                  <a:pt x="103595" y="-6367"/>
                  <a:pt x="108739" y="-11511"/>
                  <a:pt x="115106" y="-11511"/>
                </a:cubicBezTo>
                <a:cubicBezTo>
                  <a:pt x="121473" y="-11511"/>
                  <a:pt x="126616" y="-6367"/>
                  <a:pt x="126616" y="0"/>
                </a:cubicBezTo>
                <a:lnTo>
                  <a:pt x="126616" y="34532"/>
                </a:lnTo>
                <a:lnTo>
                  <a:pt x="149637" y="34532"/>
                </a:lnTo>
                <a:cubicBezTo>
                  <a:pt x="156004" y="34532"/>
                  <a:pt x="161148" y="39676"/>
                  <a:pt x="161148" y="46042"/>
                </a:cubicBezTo>
                <a:cubicBezTo>
                  <a:pt x="161148" y="52409"/>
                  <a:pt x="156004" y="57553"/>
                  <a:pt x="149637" y="57553"/>
                </a:cubicBezTo>
                <a:lnTo>
                  <a:pt x="149637" y="80574"/>
                </a:lnTo>
                <a:cubicBezTo>
                  <a:pt x="149637" y="114782"/>
                  <a:pt x="124746" y="143199"/>
                  <a:pt x="92085" y="148666"/>
                </a:cubicBezTo>
                <a:lnTo>
                  <a:pt x="92085" y="172659"/>
                </a:lnTo>
                <a:cubicBezTo>
                  <a:pt x="92085" y="179025"/>
                  <a:pt x="86941" y="184169"/>
                  <a:pt x="80574" y="184169"/>
                </a:cubicBezTo>
                <a:cubicBezTo>
                  <a:pt x="74207" y="184169"/>
                  <a:pt x="69063" y="179025"/>
                  <a:pt x="69063" y="172659"/>
                </a:cubicBezTo>
                <a:lnTo>
                  <a:pt x="69063" y="148666"/>
                </a:lnTo>
                <a:cubicBezTo>
                  <a:pt x="36402" y="143199"/>
                  <a:pt x="11511" y="114782"/>
                  <a:pt x="11511" y="80574"/>
                </a:cubicBezTo>
                <a:lnTo>
                  <a:pt x="11511" y="57553"/>
                </a:lnTo>
                <a:cubicBezTo>
                  <a:pt x="5144" y="57553"/>
                  <a:pt x="0" y="52409"/>
                  <a:pt x="0" y="46042"/>
                </a:cubicBezTo>
                <a:cubicBezTo>
                  <a:pt x="0" y="39676"/>
                  <a:pt x="5144" y="34532"/>
                  <a:pt x="11511" y="34532"/>
                </a:cubicBezTo>
                <a:lnTo>
                  <a:pt x="34532" y="34532"/>
                </a:lnTo>
                <a:lnTo>
                  <a:pt x="34532" y="0"/>
                </a:lnTo>
                <a:cubicBezTo>
                  <a:pt x="34532" y="-6367"/>
                  <a:pt x="39676" y="-11511"/>
                  <a:pt x="46042" y="-1151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09861" y="3579015"/>
            <a:ext cx="1215517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Wiring Integrity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69148" y="3910520"/>
            <a:ext cx="5165946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the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screw terminals on the L298N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periodically, as motor vibrations can loosen connections over time.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7565" y="4487586"/>
            <a:ext cx="128918" cy="128918"/>
          </a:xfrm>
          <a:custGeom>
            <a:avLst/>
            <a:gdLst/>
            <a:ahLst/>
            <a:cxnLst/>
            <a:rect l="l" t="t" r="r" b="b"/>
            <a:pathLst>
              <a:path w="128918" h="128918">
                <a:moveTo>
                  <a:pt x="64459" y="0"/>
                </a:moveTo>
                <a:cubicBezTo>
                  <a:pt x="100035" y="0"/>
                  <a:pt x="128918" y="28883"/>
                  <a:pt x="128918" y="64459"/>
                </a:cubicBezTo>
                <a:cubicBezTo>
                  <a:pt x="128918" y="100035"/>
                  <a:pt x="100035" y="128918"/>
                  <a:pt x="64459" y="128918"/>
                </a:cubicBezTo>
                <a:cubicBezTo>
                  <a:pt x="28883" y="128918"/>
                  <a:pt x="0" y="100035"/>
                  <a:pt x="0" y="64459"/>
                </a:cubicBezTo>
                <a:cubicBezTo>
                  <a:pt x="0" y="28883"/>
                  <a:pt x="28883" y="0"/>
                  <a:pt x="64459" y="0"/>
                </a:cubicBezTo>
                <a:close/>
                <a:moveTo>
                  <a:pt x="58416" y="30215"/>
                </a:moveTo>
                <a:lnTo>
                  <a:pt x="58416" y="64459"/>
                </a:lnTo>
                <a:cubicBezTo>
                  <a:pt x="58416" y="66474"/>
                  <a:pt x="59423" y="68362"/>
                  <a:pt x="61110" y="69495"/>
                </a:cubicBezTo>
                <a:lnTo>
                  <a:pt x="85283" y="85610"/>
                </a:lnTo>
                <a:cubicBezTo>
                  <a:pt x="88052" y="87473"/>
                  <a:pt x="91804" y="86718"/>
                  <a:pt x="93667" y="83923"/>
                </a:cubicBezTo>
                <a:cubicBezTo>
                  <a:pt x="95531" y="81128"/>
                  <a:pt x="94775" y="77401"/>
                  <a:pt x="91980" y="75538"/>
                </a:cubicBezTo>
                <a:lnTo>
                  <a:pt x="70502" y="61236"/>
                </a:lnTo>
                <a:lnTo>
                  <a:pt x="70502" y="30215"/>
                </a:lnTo>
                <a:cubicBezTo>
                  <a:pt x="70502" y="26866"/>
                  <a:pt x="67808" y="24172"/>
                  <a:pt x="64459" y="24172"/>
                </a:cubicBezTo>
                <a:cubicBezTo>
                  <a:pt x="61110" y="24172"/>
                  <a:pt x="58416" y="26866"/>
                  <a:pt x="58416" y="30215"/>
                </a:cubicBezTo>
                <a:close/>
              </a:path>
            </a:pathLst>
          </a:custGeom>
          <a:solidFill>
            <a:srgbClr val="E0E2E5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88315" y="4463027"/>
            <a:ext cx="4937570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Frequency: Weekly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40230" y="4831366"/>
            <a:ext cx="5331698" cy="1289184"/>
          </a:xfrm>
          <a:custGeom>
            <a:avLst/>
            <a:gdLst/>
            <a:ahLst/>
            <a:cxnLst/>
            <a:rect l="l" t="t" r="r" b="b"/>
            <a:pathLst>
              <a:path w="5331698" h="1289184">
                <a:moveTo>
                  <a:pt x="36834" y="0"/>
                </a:moveTo>
                <a:lnTo>
                  <a:pt x="5258034" y="0"/>
                </a:lnTo>
                <a:cubicBezTo>
                  <a:pt x="5298717" y="0"/>
                  <a:pt x="5331698" y="32980"/>
                  <a:pt x="5331698" y="73664"/>
                </a:cubicBezTo>
                <a:lnTo>
                  <a:pt x="5331698" y="1215520"/>
                </a:lnTo>
                <a:cubicBezTo>
                  <a:pt x="5331698" y="1256204"/>
                  <a:pt x="5298717" y="1289184"/>
                  <a:pt x="5258034" y="1289184"/>
                </a:cubicBez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0230" y="4831366"/>
            <a:ext cx="36834" cy="1289184"/>
          </a:xfrm>
          <a:custGeom>
            <a:avLst/>
            <a:gdLst/>
            <a:ahLst/>
            <a:cxnLst/>
            <a:rect l="l" t="t" r="r" b="b"/>
            <a:pathLst>
              <a:path w="36834" h="1289184">
                <a:moveTo>
                  <a:pt x="36834" y="0"/>
                </a:moveTo>
                <a:lnTo>
                  <a:pt x="36834" y="0"/>
                </a:lnTo>
                <a:lnTo>
                  <a:pt x="36834" y="1289184"/>
                </a:lnTo>
                <a:lnTo>
                  <a:pt x="36834" y="1289184"/>
                </a:lnTo>
                <a:cubicBezTo>
                  <a:pt x="16491" y="1289184"/>
                  <a:pt x="0" y="1272693"/>
                  <a:pt x="0" y="1252350"/>
                </a:cubicBezTo>
                <a:lnTo>
                  <a:pt x="0" y="36834"/>
                </a:lnTo>
                <a:cubicBezTo>
                  <a:pt x="0" y="16505"/>
                  <a:pt x="16505" y="0"/>
                  <a:pt x="36834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80659" y="4978701"/>
            <a:ext cx="207190" cy="184169"/>
          </a:xfrm>
          <a:custGeom>
            <a:avLst/>
            <a:gdLst/>
            <a:ahLst/>
            <a:cxnLst/>
            <a:rect l="l" t="t" r="r" b="b"/>
            <a:pathLst>
              <a:path w="207190" h="184169">
                <a:moveTo>
                  <a:pt x="69063" y="34532"/>
                </a:moveTo>
                <a:cubicBezTo>
                  <a:pt x="69063" y="15467"/>
                  <a:pt x="84531" y="0"/>
                  <a:pt x="103595" y="0"/>
                </a:cubicBezTo>
                <a:cubicBezTo>
                  <a:pt x="122660" y="0"/>
                  <a:pt x="138127" y="15467"/>
                  <a:pt x="138127" y="34532"/>
                </a:cubicBezTo>
                <a:lnTo>
                  <a:pt x="138127" y="35827"/>
                </a:lnTo>
                <a:cubicBezTo>
                  <a:pt x="138127" y="41474"/>
                  <a:pt x="133559" y="46042"/>
                  <a:pt x="127911" y="46042"/>
                </a:cubicBezTo>
                <a:lnTo>
                  <a:pt x="79315" y="46042"/>
                </a:lnTo>
                <a:cubicBezTo>
                  <a:pt x="73668" y="46042"/>
                  <a:pt x="69099" y="41474"/>
                  <a:pt x="69099" y="35827"/>
                </a:cubicBezTo>
                <a:lnTo>
                  <a:pt x="69099" y="34532"/>
                </a:lnTo>
                <a:close/>
                <a:moveTo>
                  <a:pt x="193378" y="39136"/>
                </a:moveTo>
                <a:cubicBezTo>
                  <a:pt x="197191" y="44208"/>
                  <a:pt x="196147" y="51438"/>
                  <a:pt x="191076" y="55251"/>
                </a:cubicBezTo>
                <a:lnTo>
                  <a:pt x="155896" y="81617"/>
                </a:lnTo>
                <a:cubicBezTo>
                  <a:pt x="157803" y="84819"/>
                  <a:pt x="159242" y="88344"/>
                  <a:pt x="160141" y="92085"/>
                </a:cubicBezTo>
                <a:lnTo>
                  <a:pt x="195680" y="92085"/>
                </a:lnTo>
                <a:cubicBezTo>
                  <a:pt x="202047" y="92085"/>
                  <a:pt x="207190" y="97228"/>
                  <a:pt x="207190" y="103595"/>
                </a:cubicBezTo>
                <a:cubicBezTo>
                  <a:pt x="207190" y="109962"/>
                  <a:pt x="202047" y="115106"/>
                  <a:pt x="195680" y="115106"/>
                </a:cubicBezTo>
                <a:lnTo>
                  <a:pt x="161148" y="115106"/>
                </a:lnTo>
                <a:lnTo>
                  <a:pt x="161148" y="126616"/>
                </a:lnTo>
                <a:cubicBezTo>
                  <a:pt x="161148" y="127552"/>
                  <a:pt x="161112" y="128523"/>
                  <a:pt x="161076" y="129458"/>
                </a:cubicBezTo>
                <a:lnTo>
                  <a:pt x="191076" y="151940"/>
                </a:lnTo>
                <a:cubicBezTo>
                  <a:pt x="196147" y="155752"/>
                  <a:pt x="197191" y="162983"/>
                  <a:pt x="193378" y="168054"/>
                </a:cubicBezTo>
                <a:cubicBezTo>
                  <a:pt x="189565" y="173126"/>
                  <a:pt x="182335" y="174169"/>
                  <a:pt x="177263" y="170356"/>
                </a:cubicBezTo>
                <a:lnTo>
                  <a:pt x="154565" y="153342"/>
                </a:lnTo>
                <a:cubicBezTo>
                  <a:pt x="146220" y="169241"/>
                  <a:pt x="130645" y="180752"/>
                  <a:pt x="112228" y="183522"/>
                </a:cubicBezTo>
                <a:lnTo>
                  <a:pt x="112228" y="100718"/>
                </a:lnTo>
                <a:cubicBezTo>
                  <a:pt x="112228" y="95933"/>
                  <a:pt x="108379" y="92085"/>
                  <a:pt x="103595" y="92085"/>
                </a:cubicBezTo>
                <a:cubicBezTo>
                  <a:pt x="98811" y="92085"/>
                  <a:pt x="94962" y="95933"/>
                  <a:pt x="94962" y="100718"/>
                </a:cubicBezTo>
                <a:lnTo>
                  <a:pt x="94962" y="183522"/>
                </a:lnTo>
                <a:cubicBezTo>
                  <a:pt x="76545" y="180752"/>
                  <a:pt x="60970" y="169241"/>
                  <a:pt x="52625" y="153342"/>
                </a:cubicBezTo>
                <a:lnTo>
                  <a:pt x="29927" y="170356"/>
                </a:lnTo>
                <a:cubicBezTo>
                  <a:pt x="24856" y="174169"/>
                  <a:pt x="17626" y="173126"/>
                  <a:pt x="13813" y="168054"/>
                </a:cubicBezTo>
                <a:cubicBezTo>
                  <a:pt x="10000" y="162983"/>
                  <a:pt x="11043" y="155752"/>
                  <a:pt x="16115" y="151940"/>
                </a:cubicBezTo>
                <a:lnTo>
                  <a:pt x="46114" y="129458"/>
                </a:lnTo>
                <a:cubicBezTo>
                  <a:pt x="46078" y="128523"/>
                  <a:pt x="46042" y="127588"/>
                  <a:pt x="46042" y="126616"/>
                </a:cubicBezTo>
                <a:lnTo>
                  <a:pt x="46042" y="115106"/>
                </a:lnTo>
                <a:lnTo>
                  <a:pt x="11511" y="115106"/>
                </a:lnTo>
                <a:cubicBezTo>
                  <a:pt x="5144" y="115106"/>
                  <a:pt x="0" y="109962"/>
                  <a:pt x="0" y="103595"/>
                </a:cubicBezTo>
                <a:cubicBezTo>
                  <a:pt x="0" y="97228"/>
                  <a:pt x="5144" y="92085"/>
                  <a:pt x="11511" y="92085"/>
                </a:cubicBezTo>
                <a:lnTo>
                  <a:pt x="47049" y="92085"/>
                </a:lnTo>
                <a:cubicBezTo>
                  <a:pt x="47949" y="88344"/>
                  <a:pt x="49388" y="84819"/>
                  <a:pt x="51294" y="81617"/>
                </a:cubicBezTo>
                <a:lnTo>
                  <a:pt x="16115" y="55251"/>
                </a:lnTo>
                <a:cubicBezTo>
                  <a:pt x="11043" y="51438"/>
                  <a:pt x="10000" y="44208"/>
                  <a:pt x="13813" y="39136"/>
                </a:cubicBezTo>
                <a:cubicBezTo>
                  <a:pt x="17626" y="34064"/>
                  <a:pt x="24856" y="33021"/>
                  <a:pt x="29927" y="36834"/>
                </a:cubicBezTo>
                <a:lnTo>
                  <a:pt x="69063" y="66186"/>
                </a:lnTo>
                <a:cubicBezTo>
                  <a:pt x="73488" y="64351"/>
                  <a:pt x="78344" y="63308"/>
                  <a:pt x="83452" y="63308"/>
                </a:cubicBezTo>
                <a:lnTo>
                  <a:pt x="123739" y="63308"/>
                </a:lnTo>
                <a:cubicBezTo>
                  <a:pt x="128846" y="63308"/>
                  <a:pt x="133703" y="64315"/>
                  <a:pt x="138127" y="66186"/>
                </a:cubicBezTo>
                <a:lnTo>
                  <a:pt x="177263" y="36834"/>
                </a:lnTo>
                <a:cubicBezTo>
                  <a:pt x="182335" y="33021"/>
                  <a:pt x="189565" y="34064"/>
                  <a:pt x="193378" y="39136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09861" y="4941867"/>
            <a:ext cx="1593063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Software Debugging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9148" y="5273372"/>
            <a:ext cx="5165946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 the car moves in reverse,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swap the motor output leads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(Out1/Out2) instead of changing code logic.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7565" y="5850438"/>
            <a:ext cx="128918" cy="128918"/>
          </a:xfrm>
          <a:custGeom>
            <a:avLst/>
            <a:gdLst/>
            <a:ahLst/>
            <a:cxnLst/>
            <a:rect l="l" t="t" r="r" b="b"/>
            <a:pathLst>
              <a:path w="128918" h="128918">
                <a:moveTo>
                  <a:pt x="64459" y="0"/>
                </a:moveTo>
                <a:cubicBezTo>
                  <a:pt x="100035" y="0"/>
                  <a:pt x="128918" y="28883"/>
                  <a:pt x="128918" y="64459"/>
                </a:cubicBezTo>
                <a:cubicBezTo>
                  <a:pt x="128918" y="100035"/>
                  <a:pt x="100035" y="128918"/>
                  <a:pt x="64459" y="128918"/>
                </a:cubicBezTo>
                <a:cubicBezTo>
                  <a:pt x="28883" y="128918"/>
                  <a:pt x="0" y="100035"/>
                  <a:pt x="0" y="64459"/>
                </a:cubicBezTo>
                <a:cubicBezTo>
                  <a:pt x="0" y="28883"/>
                  <a:pt x="28883" y="0"/>
                  <a:pt x="64459" y="0"/>
                </a:cubicBezTo>
                <a:close/>
                <a:moveTo>
                  <a:pt x="58416" y="30215"/>
                </a:moveTo>
                <a:lnTo>
                  <a:pt x="58416" y="64459"/>
                </a:lnTo>
                <a:cubicBezTo>
                  <a:pt x="58416" y="66474"/>
                  <a:pt x="59423" y="68362"/>
                  <a:pt x="61110" y="69495"/>
                </a:cubicBezTo>
                <a:lnTo>
                  <a:pt x="85283" y="85610"/>
                </a:lnTo>
                <a:cubicBezTo>
                  <a:pt x="88052" y="87473"/>
                  <a:pt x="91804" y="86718"/>
                  <a:pt x="93667" y="83923"/>
                </a:cubicBezTo>
                <a:cubicBezTo>
                  <a:pt x="95531" y="81128"/>
                  <a:pt x="94775" y="77401"/>
                  <a:pt x="91980" y="75538"/>
                </a:cubicBezTo>
                <a:lnTo>
                  <a:pt x="70502" y="61236"/>
                </a:lnTo>
                <a:lnTo>
                  <a:pt x="70502" y="30215"/>
                </a:lnTo>
                <a:cubicBezTo>
                  <a:pt x="70502" y="26866"/>
                  <a:pt x="67808" y="24172"/>
                  <a:pt x="64459" y="24172"/>
                </a:cubicBezTo>
                <a:cubicBezTo>
                  <a:pt x="61110" y="24172"/>
                  <a:pt x="58416" y="26866"/>
                  <a:pt x="58416" y="30215"/>
                </a:cubicBezTo>
                <a:close/>
              </a:path>
            </a:pathLst>
          </a:custGeom>
          <a:solidFill>
            <a:srgbClr val="E0E2E5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88315" y="5825879"/>
            <a:ext cx="4937570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 needed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4752" y="1550091"/>
            <a:ext cx="5650924" cy="5310211"/>
          </a:xfrm>
          <a:custGeom>
            <a:avLst/>
            <a:gdLst/>
            <a:ahLst/>
            <a:cxnLst/>
            <a:rect l="l" t="t" r="r" b="b"/>
            <a:pathLst>
              <a:path w="5650924" h="5310211">
                <a:moveTo>
                  <a:pt x="73653" y="0"/>
                </a:moveTo>
                <a:lnTo>
                  <a:pt x="5577272" y="0"/>
                </a:lnTo>
                <a:cubicBezTo>
                  <a:pt x="5617949" y="0"/>
                  <a:pt x="5650924" y="32975"/>
                  <a:pt x="5650924" y="73653"/>
                </a:cubicBezTo>
                <a:lnTo>
                  <a:pt x="5650924" y="5236559"/>
                </a:lnTo>
                <a:cubicBezTo>
                  <a:pt x="5650924" y="5277236"/>
                  <a:pt x="5617949" y="5310211"/>
                  <a:pt x="5577272" y="5310211"/>
                </a:cubicBezTo>
                <a:lnTo>
                  <a:pt x="73653" y="5310211"/>
                </a:lnTo>
                <a:cubicBezTo>
                  <a:pt x="32975" y="5310211"/>
                  <a:pt x="0" y="5277236"/>
                  <a:pt x="0" y="5236559"/>
                </a:cubicBezTo>
                <a:lnTo>
                  <a:pt x="0" y="73653"/>
                </a:lnTo>
                <a:cubicBezTo>
                  <a:pt x="0" y="33003"/>
                  <a:pt x="33003" y="0"/>
                  <a:pt x="73653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48178" y="1737323"/>
            <a:ext cx="184169" cy="184169"/>
          </a:xfrm>
          <a:custGeom>
            <a:avLst/>
            <a:gdLst/>
            <a:ahLst/>
            <a:cxnLst/>
            <a:rect l="l" t="t" r="r" b="b"/>
            <a:pathLst>
              <a:path w="184169" h="184169">
                <a:moveTo>
                  <a:pt x="46042" y="115106"/>
                </a:moveTo>
                <a:lnTo>
                  <a:pt x="8813" y="115106"/>
                </a:lnTo>
                <a:cubicBezTo>
                  <a:pt x="-144" y="115106"/>
                  <a:pt x="-5647" y="105358"/>
                  <a:pt x="-1043" y="97660"/>
                </a:cubicBezTo>
                <a:lnTo>
                  <a:pt x="17985" y="65934"/>
                </a:lnTo>
                <a:cubicBezTo>
                  <a:pt x="21115" y="60718"/>
                  <a:pt x="26726" y="57553"/>
                  <a:pt x="32805" y="57553"/>
                </a:cubicBezTo>
                <a:lnTo>
                  <a:pt x="66977" y="57553"/>
                </a:lnTo>
                <a:cubicBezTo>
                  <a:pt x="94351" y="11187"/>
                  <a:pt x="135177" y="8849"/>
                  <a:pt x="162479" y="12841"/>
                </a:cubicBezTo>
                <a:cubicBezTo>
                  <a:pt x="167083" y="13525"/>
                  <a:pt x="170680" y="17122"/>
                  <a:pt x="171328" y="21690"/>
                </a:cubicBezTo>
                <a:cubicBezTo>
                  <a:pt x="175320" y="48992"/>
                  <a:pt x="172982" y="89818"/>
                  <a:pt x="126616" y="117192"/>
                </a:cubicBezTo>
                <a:lnTo>
                  <a:pt x="126616" y="151364"/>
                </a:lnTo>
                <a:cubicBezTo>
                  <a:pt x="126616" y="157443"/>
                  <a:pt x="123451" y="163054"/>
                  <a:pt x="118235" y="166184"/>
                </a:cubicBezTo>
                <a:lnTo>
                  <a:pt x="86509" y="185212"/>
                </a:lnTo>
                <a:cubicBezTo>
                  <a:pt x="78847" y="189817"/>
                  <a:pt x="69063" y="184277"/>
                  <a:pt x="69063" y="175356"/>
                </a:cubicBezTo>
                <a:lnTo>
                  <a:pt x="69063" y="138127"/>
                </a:lnTo>
                <a:cubicBezTo>
                  <a:pt x="69063" y="125429"/>
                  <a:pt x="58740" y="115106"/>
                  <a:pt x="46042" y="115106"/>
                </a:cubicBezTo>
                <a:lnTo>
                  <a:pt x="46006" y="115106"/>
                </a:lnTo>
                <a:close/>
                <a:moveTo>
                  <a:pt x="143882" y="57553"/>
                </a:moveTo>
                <a:cubicBezTo>
                  <a:pt x="143882" y="48024"/>
                  <a:pt x="136146" y="40287"/>
                  <a:pt x="126616" y="40287"/>
                </a:cubicBezTo>
                <a:cubicBezTo>
                  <a:pt x="117087" y="40287"/>
                  <a:pt x="109350" y="48024"/>
                  <a:pt x="109350" y="57553"/>
                </a:cubicBezTo>
                <a:cubicBezTo>
                  <a:pt x="109350" y="67082"/>
                  <a:pt x="117087" y="74819"/>
                  <a:pt x="126616" y="74819"/>
                </a:cubicBezTo>
                <a:cubicBezTo>
                  <a:pt x="136146" y="74819"/>
                  <a:pt x="143882" y="67082"/>
                  <a:pt x="143882" y="5755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555368" y="1700489"/>
            <a:ext cx="5211988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28226" y="2108731"/>
            <a:ext cx="5347045" cy="1479492"/>
          </a:xfrm>
          <a:custGeom>
            <a:avLst/>
            <a:gdLst/>
            <a:ahLst/>
            <a:cxnLst/>
            <a:rect l="l" t="t" r="r" b="b"/>
            <a:pathLst>
              <a:path w="5347045" h="1479492">
                <a:moveTo>
                  <a:pt x="73664" y="0"/>
                </a:moveTo>
                <a:lnTo>
                  <a:pt x="5273381" y="0"/>
                </a:lnTo>
                <a:cubicBezTo>
                  <a:pt x="5314065" y="0"/>
                  <a:pt x="5347045" y="32980"/>
                  <a:pt x="5347045" y="73664"/>
                </a:cubicBezTo>
                <a:lnTo>
                  <a:pt x="5347045" y="1405829"/>
                </a:lnTo>
                <a:cubicBezTo>
                  <a:pt x="5347045" y="1446512"/>
                  <a:pt x="5314065" y="1479492"/>
                  <a:pt x="5273381" y="1479492"/>
                </a:cubicBezTo>
                <a:lnTo>
                  <a:pt x="73664" y="1479492"/>
                </a:lnTo>
                <a:cubicBezTo>
                  <a:pt x="32980" y="1479492"/>
                  <a:pt x="0" y="1446512"/>
                  <a:pt x="0" y="1405829"/>
                </a:cubicBezTo>
                <a:lnTo>
                  <a:pt x="0" y="73664"/>
                </a:lnTo>
                <a:cubicBezTo>
                  <a:pt x="0" y="33008"/>
                  <a:pt x="33008" y="0"/>
                  <a:pt x="7366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41797" y="2222305"/>
            <a:ext cx="368338" cy="368338"/>
          </a:xfrm>
          <a:custGeom>
            <a:avLst/>
            <a:gdLst/>
            <a:ahLst/>
            <a:cxnLst/>
            <a:rect l="l" t="t" r="r" b="b"/>
            <a:pathLst>
              <a:path w="368338" h="368338">
                <a:moveTo>
                  <a:pt x="73668" y="0"/>
                </a:moveTo>
                <a:lnTo>
                  <a:pt x="294671" y="0"/>
                </a:lnTo>
                <a:cubicBezTo>
                  <a:pt x="335356" y="0"/>
                  <a:pt x="368338" y="32982"/>
                  <a:pt x="368338" y="73668"/>
                </a:cubicBezTo>
                <a:lnTo>
                  <a:pt x="368338" y="294671"/>
                </a:lnTo>
                <a:cubicBezTo>
                  <a:pt x="368338" y="335356"/>
                  <a:pt x="335356" y="368338"/>
                  <a:pt x="294671" y="368338"/>
                </a:cubicBezTo>
                <a:lnTo>
                  <a:pt x="73668" y="368338"/>
                </a:lnTo>
                <a:cubicBezTo>
                  <a:pt x="32982" y="368338"/>
                  <a:pt x="0" y="335356"/>
                  <a:pt x="0" y="294671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404963" y="2222305"/>
            <a:ext cx="442006" cy="368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920637" y="2277556"/>
            <a:ext cx="2513909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Autonomous Obstacle Avoidance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41797" y="2664311"/>
            <a:ext cx="5193571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of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HC-SR04 ultrasonic sensors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real-time distance measurement and autonomous navigation.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41797" y="3216819"/>
            <a:ext cx="1169474" cy="257837"/>
          </a:xfrm>
          <a:custGeom>
            <a:avLst/>
            <a:gdLst/>
            <a:ahLst/>
            <a:cxnLst/>
            <a:rect l="l" t="t" r="r" b="b"/>
            <a:pathLst>
              <a:path w="1169474" h="257837">
                <a:moveTo>
                  <a:pt x="128918" y="0"/>
                </a:moveTo>
                <a:lnTo>
                  <a:pt x="1040556" y="0"/>
                </a:lnTo>
                <a:cubicBezTo>
                  <a:pt x="1111756" y="0"/>
                  <a:pt x="1169474" y="57719"/>
                  <a:pt x="1169474" y="128918"/>
                </a:cubicBezTo>
                <a:lnTo>
                  <a:pt x="1169474" y="128918"/>
                </a:lnTo>
                <a:cubicBezTo>
                  <a:pt x="1169474" y="200118"/>
                  <a:pt x="1111756" y="257837"/>
                  <a:pt x="1040556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441797" y="3216819"/>
            <a:ext cx="1233934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HC-SR04 Sensor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84364" y="3216819"/>
            <a:ext cx="1141849" cy="257837"/>
          </a:xfrm>
          <a:custGeom>
            <a:avLst/>
            <a:gdLst/>
            <a:ahLst/>
            <a:cxnLst/>
            <a:rect l="l" t="t" r="r" b="b"/>
            <a:pathLst>
              <a:path w="1141849" h="257837">
                <a:moveTo>
                  <a:pt x="128918" y="0"/>
                </a:moveTo>
                <a:lnTo>
                  <a:pt x="1012931" y="0"/>
                </a:lnTo>
                <a:cubicBezTo>
                  <a:pt x="1084130" y="0"/>
                  <a:pt x="1141849" y="57719"/>
                  <a:pt x="1141849" y="128918"/>
                </a:cubicBezTo>
                <a:lnTo>
                  <a:pt x="1141849" y="128918"/>
                </a:lnTo>
                <a:cubicBezTo>
                  <a:pt x="1141849" y="200118"/>
                  <a:pt x="1084130" y="257837"/>
                  <a:pt x="1012931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684364" y="3216819"/>
            <a:ext cx="1206308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Auto-Navigation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28226" y="3668036"/>
            <a:ext cx="5347045" cy="1479492"/>
          </a:xfrm>
          <a:custGeom>
            <a:avLst/>
            <a:gdLst/>
            <a:ahLst/>
            <a:cxnLst/>
            <a:rect l="l" t="t" r="r" b="b"/>
            <a:pathLst>
              <a:path w="5347045" h="1479492">
                <a:moveTo>
                  <a:pt x="73664" y="0"/>
                </a:moveTo>
                <a:lnTo>
                  <a:pt x="5273381" y="0"/>
                </a:lnTo>
                <a:cubicBezTo>
                  <a:pt x="5314065" y="0"/>
                  <a:pt x="5347045" y="32980"/>
                  <a:pt x="5347045" y="73664"/>
                </a:cubicBezTo>
                <a:lnTo>
                  <a:pt x="5347045" y="1405829"/>
                </a:lnTo>
                <a:cubicBezTo>
                  <a:pt x="5347045" y="1446512"/>
                  <a:pt x="5314065" y="1479492"/>
                  <a:pt x="5273381" y="1479492"/>
                </a:cubicBezTo>
                <a:lnTo>
                  <a:pt x="73664" y="1479492"/>
                </a:lnTo>
                <a:cubicBezTo>
                  <a:pt x="32980" y="1479492"/>
                  <a:pt x="0" y="1446512"/>
                  <a:pt x="0" y="1405829"/>
                </a:cubicBezTo>
                <a:lnTo>
                  <a:pt x="0" y="73664"/>
                </a:lnTo>
                <a:cubicBezTo>
                  <a:pt x="0" y="33008"/>
                  <a:pt x="33008" y="0"/>
                  <a:pt x="73664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0" scaled="1"/>
          </a:gra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441797" y="3781601"/>
            <a:ext cx="368338" cy="368338"/>
          </a:xfrm>
          <a:custGeom>
            <a:avLst/>
            <a:gdLst/>
            <a:ahLst/>
            <a:cxnLst/>
            <a:rect l="l" t="t" r="r" b="b"/>
            <a:pathLst>
              <a:path w="368338" h="368338">
                <a:moveTo>
                  <a:pt x="73668" y="0"/>
                </a:moveTo>
                <a:lnTo>
                  <a:pt x="294671" y="0"/>
                </a:lnTo>
                <a:cubicBezTo>
                  <a:pt x="335356" y="0"/>
                  <a:pt x="368338" y="32982"/>
                  <a:pt x="368338" y="73668"/>
                </a:cubicBezTo>
                <a:lnTo>
                  <a:pt x="368338" y="294671"/>
                </a:lnTo>
                <a:cubicBezTo>
                  <a:pt x="368338" y="335356"/>
                  <a:pt x="335356" y="368338"/>
                  <a:pt x="294671" y="368338"/>
                </a:cubicBezTo>
                <a:lnTo>
                  <a:pt x="73668" y="368338"/>
                </a:lnTo>
                <a:cubicBezTo>
                  <a:pt x="32982" y="368338"/>
                  <a:pt x="0" y="335356"/>
                  <a:pt x="0" y="294671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404963" y="3781601"/>
            <a:ext cx="442006" cy="368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20637" y="3836852"/>
            <a:ext cx="1418103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PID Speed Control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41797" y="4223607"/>
            <a:ext cx="5193571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 of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encoder-based feedback system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precise straight-line movement and speed regulation.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41797" y="4776115"/>
            <a:ext cx="1141849" cy="257837"/>
          </a:xfrm>
          <a:custGeom>
            <a:avLst/>
            <a:gdLst/>
            <a:ahLst/>
            <a:cxnLst/>
            <a:rect l="l" t="t" r="r" b="b"/>
            <a:pathLst>
              <a:path w="1141849" h="257837">
                <a:moveTo>
                  <a:pt x="128918" y="0"/>
                </a:moveTo>
                <a:lnTo>
                  <a:pt x="1012931" y="0"/>
                </a:lnTo>
                <a:cubicBezTo>
                  <a:pt x="1084130" y="0"/>
                  <a:pt x="1141849" y="57719"/>
                  <a:pt x="1141849" y="128918"/>
                </a:cubicBezTo>
                <a:lnTo>
                  <a:pt x="1141849" y="128918"/>
                </a:lnTo>
                <a:cubicBezTo>
                  <a:pt x="1141849" y="200118"/>
                  <a:pt x="1084130" y="257837"/>
                  <a:pt x="1012931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441797" y="4776115"/>
            <a:ext cx="1206308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Wheel Encoders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659711" y="4776115"/>
            <a:ext cx="994514" cy="257837"/>
          </a:xfrm>
          <a:custGeom>
            <a:avLst/>
            <a:gdLst/>
            <a:ahLst/>
            <a:cxnLst/>
            <a:rect l="l" t="t" r="r" b="b"/>
            <a:pathLst>
              <a:path w="994514" h="257837">
                <a:moveTo>
                  <a:pt x="128918" y="0"/>
                </a:moveTo>
                <a:lnTo>
                  <a:pt x="865595" y="0"/>
                </a:lnTo>
                <a:cubicBezTo>
                  <a:pt x="936795" y="0"/>
                  <a:pt x="994514" y="57719"/>
                  <a:pt x="994514" y="128918"/>
                </a:cubicBezTo>
                <a:lnTo>
                  <a:pt x="994514" y="128918"/>
                </a:lnTo>
                <a:cubicBezTo>
                  <a:pt x="994514" y="200118"/>
                  <a:pt x="936795" y="257837"/>
                  <a:pt x="865595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7659711" y="4776115"/>
            <a:ext cx="1058973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PID Algorithm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28226" y="5227332"/>
            <a:ext cx="5347045" cy="1479492"/>
          </a:xfrm>
          <a:custGeom>
            <a:avLst/>
            <a:gdLst/>
            <a:ahLst/>
            <a:cxnLst/>
            <a:rect l="l" t="t" r="r" b="b"/>
            <a:pathLst>
              <a:path w="5347045" h="1479492">
                <a:moveTo>
                  <a:pt x="73664" y="0"/>
                </a:moveTo>
                <a:lnTo>
                  <a:pt x="5273381" y="0"/>
                </a:lnTo>
                <a:cubicBezTo>
                  <a:pt x="5314065" y="0"/>
                  <a:pt x="5347045" y="32980"/>
                  <a:pt x="5347045" y="73664"/>
                </a:cubicBezTo>
                <a:lnTo>
                  <a:pt x="5347045" y="1405829"/>
                </a:lnTo>
                <a:cubicBezTo>
                  <a:pt x="5347045" y="1446512"/>
                  <a:pt x="5314065" y="1479492"/>
                  <a:pt x="5273381" y="1479492"/>
                </a:cubicBezTo>
                <a:lnTo>
                  <a:pt x="73664" y="1479492"/>
                </a:lnTo>
                <a:cubicBezTo>
                  <a:pt x="32980" y="1479492"/>
                  <a:pt x="0" y="1446512"/>
                  <a:pt x="0" y="1405829"/>
                </a:cubicBezTo>
                <a:lnTo>
                  <a:pt x="0" y="73664"/>
                </a:lnTo>
                <a:cubicBezTo>
                  <a:pt x="0" y="33008"/>
                  <a:pt x="33008" y="0"/>
                  <a:pt x="7366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20000"/>
                </a:srgbClr>
              </a:gs>
              <a:gs pos="100000">
                <a:srgbClr val="4A5C6A">
                  <a:alpha val="5000"/>
                </a:srgbClr>
              </a:gs>
            </a:gsLst>
            <a:lin ang="0" scaled="1"/>
          </a:gra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441797" y="5340906"/>
            <a:ext cx="368338" cy="368338"/>
          </a:xfrm>
          <a:custGeom>
            <a:avLst/>
            <a:gdLst/>
            <a:ahLst/>
            <a:cxnLst/>
            <a:rect l="l" t="t" r="r" b="b"/>
            <a:pathLst>
              <a:path w="368338" h="368338">
                <a:moveTo>
                  <a:pt x="73668" y="0"/>
                </a:moveTo>
                <a:lnTo>
                  <a:pt x="294671" y="0"/>
                </a:lnTo>
                <a:cubicBezTo>
                  <a:pt x="335356" y="0"/>
                  <a:pt x="368338" y="32982"/>
                  <a:pt x="368338" y="73668"/>
                </a:cubicBezTo>
                <a:lnTo>
                  <a:pt x="368338" y="294671"/>
                </a:lnTo>
                <a:cubicBezTo>
                  <a:pt x="368338" y="335356"/>
                  <a:pt x="335356" y="368338"/>
                  <a:pt x="294671" y="368338"/>
                </a:cubicBezTo>
                <a:lnTo>
                  <a:pt x="73668" y="368338"/>
                </a:lnTo>
                <a:cubicBezTo>
                  <a:pt x="32982" y="368338"/>
                  <a:pt x="0" y="335356"/>
                  <a:pt x="0" y="294671"/>
                </a:cubicBezTo>
                <a:lnTo>
                  <a:pt x="0" y="73668"/>
                </a:lnTo>
                <a:cubicBezTo>
                  <a:pt x="0" y="33009"/>
                  <a:pt x="33009" y="0"/>
                  <a:pt x="73668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404963" y="5340906"/>
            <a:ext cx="442006" cy="368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920637" y="5396157"/>
            <a:ext cx="136285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Vision Integration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41797" y="5782912"/>
            <a:ext cx="5193571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Addition of </a:t>
            </a: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ESP32-CAM module</a:t>
            </a:r>
            <a:r>
              <a:rPr lang="en-US" sz="116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first-person view (FPV) driving and computer vision applications.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41797" y="6335420"/>
            <a:ext cx="902429" cy="257837"/>
          </a:xfrm>
          <a:custGeom>
            <a:avLst/>
            <a:gdLst/>
            <a:ahLst/>
            <a:cxnLst/>
            <a:rect l="l" t="t" r="r" b="b"/>
            <a:pathLst>
              <a:path w="902429" h="257837">
                <a:moveTo>
                  <a:pt x="128918" y="0"/>
                </a:moveTo>
                <a:lnTo>
                  <a:pt x="773511" y="0"/>
                </a:lnTo>
                <a:cubicBezTo>
                  <a:pt x="844710" y="0"/>
                  <a:pt x="902429" y="57719"/>
                  <a:pt x="902429" y="128918"/>
                </a:cubicBezTo>
                <a:lnTo>
                  <a:pt x="902429" y="128918"/>
                </a:lnTo>
                <a:cubicBezTo>
                  <a:pt x="902429" y="200118"/>
                  <a:pt x="844710" y="257837"/>
                  <a:pt x="773511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441797" y="6335420"/>
            <a:ext cx="966888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ESP32-CAM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414536" y="6335420"/>
            <a:ext cx="1031347" cy="257837"/>
          </a:xfrm>
          <a:custGeom>
            <a:avLst/>
            <a:gdLst/>
            <a:ahLst/>
            <a:cxnLst/>
            <a:rect l="l" t="t" r="r" b="b"/>
            <a:pathLst>
              <a:path w="1031347" h="257837">
                <a:moveTo>
                  <a:pt x="128918" y="0"/>
                </a:moveTo>
                <a:lnTo>
                  <a:pt x="902429" y="0"/>
                </a:lnTo>
                <a:cubicBezTo>
                  <a:pt x="973629" y="0"/>
                  <a:pt x="1031347" y="57719"/>
                  <a:pt x="1031347" y="128918"/>
                </a:cubicBezTo>
                <a:lnTo>
                  <a:pt x="1031347" y="128918"/>
                </a:lnTo>
                <a:cubicBezTo>
                  <a:pt x="1031347" y="200118"/>
                  <a:pt x="973629" y="257837"/>
                  <a:pt x="902429" y="257837"/>
                </a:cubicBezTo>
                <a:lnTo>
                  <a:pt x="128918" y="257837"/>
                </a:lnTo>
                <a:cubicBezTo>
                  <a:pt x="57766" y="257837"/>
                  <a:pt x="0" y="200070"/>
                  <a:pt x="0" y="128918"/>
                </a:cubicBezTo>
                <a:lnTo>
                  <a:pt x="0" y="128918"/>
                </a:lnTo>
                <a:cubicBezTo>
                  <a:pt x="0" y="57766"/>
                  <a:pt x="57766" y="0"/>
                  <a:pt x="128918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414536" y="6335420"/>
            <a:ext cx="1095807" cy="257837"/>
          </a:xfrm>
          <a:prstGeom prst="rect">
            <a:avLst/>
          </a:prstGeom>
          <a:noFill/>
          <a:ln/>
        </p:spPr>
        <p:txBody>
          <a:bodyPr wrap="square" lIns="110502" tIns="36834" rIns="110502" bIns="36834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FPV Streaming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mponents101.com/1a227714154d1deee0740000055952df0fc269a7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6963" b="6963"/>
          <a:stretch/>
        </p:blipFill>
        <p:spPr>
          <a:xfrm>
            <a:off x="0" y="-35320"/>
            <a:ext cx="12192000" cy="6996174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1555" y="-149351"/>
            <a:ext cx="12192000" cy="6996174"/>
          </a:xfrm>
          <a:custGeom>
            <a:avLst/>
            <a:gdLst/>
            <a:ahLst/>
            <a:cxnLst/>
            <a:rect l="l" t="t" r="r" b="b"/>
            <a:pathLst>
              <a:path w="12192000" h="6996174">
                <a:moveTo>
                  <a:pt x="0" y="0"/>
                </a:moveTo>
                <a:lnTo>
                  <a:pt x="12192000" y="0"/>
                </a:lnTo>
                <a:lnTo>
                  <a:pt x="12192000" y="6996174"/>
                </a:lnTo>
                <a:lnTo>
                  <a:pt x="0" y="699617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8A">
                  <a:alpha val="5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656019" y="11177"/>
            <a:ext cx="876854" cy="764915"/>
          </a:xfrm>
          <a:custGeom>
            <a:avLst/>
            <a:gdLst/>
            <a:ahLst/>
            <a:cxnLst/>
            <a:rect l="l" t="t" r="r" b="b"/>
            <a:pathLst>
              <a:path w="876854" h="764915">
                <a:moveTo>
                  <a:pt x="382458" y="0"/>
                </a:moveTo>
                <a:lnTo>
                  <a:pt x="494396" y="0"/>
                </a:lnTo>
                <a:cubicBezTo>
                  <a:pt x="705622" y="0"/>
                  <a:pt x="876854" y="171232"/>
                  <a:pt x="876854" y="382458"/>
                </a:cubicBezTo>
                <a:lnTo>
                  <a:pt x="876854" y="382458"/>
                </a:lnTo>
                <a:cubicBezTo>
                  <a:pt x="876854" y="593683"/>
                  <a:pt x="705622" y="764915"/>
                  <a:pt x="494396" y="764915"/>
                </a:cubicBezTo>
                <a:lnTo>
                  <a:pt x="382458" y="764915"/>
                </a:lnTo>
                <a:cubicBezTo>
                  <a:pt x="171373" y="764915"/>
                  <a:pt x="0" y="593542"/>
                  <a:pt x="0" y="382458"/>
                </a:cubicBezTo>
                <a:lnTo>
                  <a:pt x="0" y="382458"/>
                </a:lnTo>
                <a:cubicBezTo>
                  <a:pt x="0" y="171373"/>
                  <a:pt x="171373" y="0"/>
                  <a:pt x="382458" y="0"/>
                </a:cubicBezTo>
                <a:close/>
              </a:path>
            </a:pathLst>
          </a:custGeom>
          <a:solidFill>
            <a:srgbClr val="E89F5B">
              <a:alpha val="20000"/>
            </a:srgbClr>
          </a:solidFill>
          <a:ln w="25400">
            <a:solidFill>
              <a:srgbClr val="E89F5B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870568" y="169757"/>
            <a:ext cx="447755" cy="447755"/>
          </a:xfrm>
          <a:custGeom>
            <a:avLst/>
            <a:gdLst/>
            <a:ahLst/>
            <a:cxnLst/>
            <a:rect l="l" t="t" r="r" b="b"/>
            <a:pathLst>
              <a:path w="447755" h="447755">
                <a:moveTo>
                  <a:pt x="223878" y="447755"/>
                </a:moveTo>
                <a:cubicBezTo>
                  <a:pt x="347439" y="447755"/>
                  <a:pt x="447755" y="347439"/>
                  <a:pt x="447755" y="223878"/>
                </a:cubicBezTo>
                <a:cubicBezTo>
                  <a:pt x="447755" y="100316"/>
                  <a:pt x="347439" y="0"/>
                  <a:pt x="223878" y="0"/>
                </a:cubicBezTo>
                <a:cubicBezTo>
                  <a:pt x="100316" y="0"/>
                  <a:pt x="0" y="100316"/>
                  <a:pt x="0" y="223878"/>
                </a:cubicBezTo>
                <a:cubicBezTo>
                  <a:pt x="0" y="347439"/>
                  <a:pt x="100316" y="447755"/>
                  <a:pt x="223878" y="447755"/>
                </a:cubicBezTo>
                <a:close/>
                <a:moveTo>
                  <a:pt x="297687" y="186011"/>
                </a:moveTo>
                <a:lnTo>
                  <a:pt x="227725" y="297950"/>
                </a:lnTo>
                <a:cubicBezTo>
                  <a:pt x="224052" y="303809"/>
                  <a:pt x="217756" y="307482"/>
                  <a:pt x="210847" y="307832"/>
                </a:cubicBezTo>
                <a:cubicBezTo>
                  <a:pt x="203938" y="308181"/>
                  <a:pt x="197292" y="305033"/>
                  <a:pt x="193182" y="299436"/>
                </a:cubicBezTo>
                <a:lnTo>
                  <a:pt x="151205" y="243467"/>
                </a:lnTo>
                <a:cubicBezTo>
                  <a:pt x="144209" y="234197"/>
                  <a:pt x="146133" y="221079"/>
                  <a:pt x="155403" y="214083"/>
                </a:cubicBezTo>
                <a:cubicBezTo>
                  <a:pt x="164672" y="207087"/>
                  <a:pt x="177790" y="209011"/>
                  <a:pt x="184786" y="218281"/>
                </a:cubicBezTo>
                <a:lnTo>
                  <a:pt x="208399" y="249763"/>
                </a:lnTo>
                <a:lnTo>
                  <a:pt x="262094" y="163798"/>
                </a:lnTo>
                <a:cubicBezTo>
                  <a:pt x="268216" y="154003"/>
                  <a:pt x="281159" y="150942"/>
                  <a:pt x="291041" y="157152"/>
                </a:cubicBezTo>
                <a:cubicBezTo>
                  <a:pt x="300923" y="163361"/>
                  <a:pt x="303896" y="176216"/>
                  <a:pt x="297687" y="186098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400465" y="1009298"/>
            <a:ext cx="7387960" cy="11193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526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Project Success &amp;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3526" b="1" dirty="0">
                <a:solidFill>
                  <a:srgbClr val="E89F5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465763" y="2277938"/>
            <a:ext cx="7257365" cy="914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69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4WD Arduino Robot Car demonstrates a </a:t>
            </a:r>
            <a:r>
              <a:rPr lang="en-US" sz="1469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foundational platform for advanced mechatronics</a:t>
            </a:r>
            <a:r>
              <a:rPr lang="en-US" sz="1469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successfully integrating wireless control, efficient motor drive systems, and modular architecture for future expansion.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918507" y="3638305"/>
            <a:ext cx="1974476" cy="1480080"/>
          </a:xfrm>
          <a:custGeom>
            <a:avLst/>
            <a:gdLst/>
            <a:ahLst/>
            <a:cxnLst/>
            <a:rect l="l" t="t" r="r" b="b"/>
            <a:pathLst>
              <a:path w="1974476" h="1480080">
                <a:moveTo>
                  <a:pt x="74626" y="0"/>
                </a:moveTo>
                <a:lnTo>
                  <a:pt x="1899850" y="0"/>
                </a:lnTo>
                <a:cubicBezTo>
                  <a:pt x="1941037" y="0"/>
                  <a:pt x="1974476" y="33439"/>
                  <a:pt x="1974476" y="74626"/>
                </a:cubicBezTo>
                <a:lnTo>
                  <a:pt x="1974476" y="1405454"/>
                </a:lnTo>
                <a:cubicBezTo>
                  <a:pt x="1974476" y="1446669"/>
                  <a:pt x="1941065" y="1480080"/>
                  <a:pt x="1899850" y="1480080"/>
                </a:cubicBezTo>
                <a:lnTo>
                  <a:pt x="74626" y="1480080"/>
                </a:lnTo>
                <a:cubicBezTo>
                  <a:pt x="33411" y="1480080"/>
                  <a:pt x="0" y="1446669"/>
                  <a:pt x="0" y="1405454"/>
                </a:cubicBezTo>
                <a:lnTo>
                  <a:pt x="0" y="74626"/>
                </a:lnTo>
                <a:cubicBezTo>
                  <a:pt x="0" y="33439"/>
                  <a:pt x="33439" y="0"/>
                  <a:pt x="74626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2749108" y="3790660"/>
            <a:ext cx="314828" cy="279847"/>
          </a:xfrm>
          <a:custGeom>
            <a:avLst/>
            <a:gdLst/>
            <a:ahLst/>
            <a:cxnLst/>
            <a:rect l="l" t="t" r="r" b="b"/>
            <a:pathLst>
              <a:path w="314828" h="279847">
                <a:moveTo>
                  <a:pt x="157414" y="52471"/>
                </a:moveTo>
                <a:cubicBezTo>
                  <a:pt x="107730" y="52471"/>
                  <a:pt x="62747" y="72148"/>
                  <a:pt x="29679" y="104177"/>
                </a:cubicBezTo>
                <a:cubicBezTo>
                  <a:pt x="22738" y="110900"/>
                  <a:pt x="11642" y="110736"/>
                  <a:pt x="4974" y="103795"/>
                </a:cubicBezTo>
                <a:cubicBezTo>
                  <a:pt x="-1694" y="96853"/>
                  <a:pt x="-1585" y="85758"/>
                  <a:pt x="5356" y="79090"/>
                </a:cubicBezTo>
                <a:cubicBezTo>
                  <a:pt x="44655" y="40939"/>
                  <a:pt x="98329" y="17490"/>
                  <a:pt x="157414" y="17490"/>
                </a:cubicBezTo>
                <a:cubicBezTo>
                  <a:pt x="216499" y="17490"/>
                  <a:pt x="270173" y="40939"/>
                  <a:pt x="309526" y="79090"/>
                </a:cubicBezTo>
                <a:cubicBezTo>
                  <a:pt x="316468" y="85812"/>
                  <a:pt x="316632" y="96908"/>
                  <a:pt x="309909" y="103795"/>
                </a:cubicBezTo>
                <a:cubicBezTo>
                  <a:pt x="303186" y="110682"/>
                  <a:pt x="292090" y="110900"/>
                  <a:pt x="285203" y="104177"/>
                </a:cubicBezTo>
                <a:cubicBezTo>
                  <a:pt x="252081" y="72148"/>
                  <a:pt x="207098" y="52471"/>
                  <a:pt x="157414" y="52471"/>
                </a:cubicBezTo>
                <a:close/>
                <a:moveTo>
                  <a:pt x="131178" y="236121"/>
                </a:moveTo>
                <a:cubicBezTo>
                  <a:pt x="131178" y="221641"/>
                  <a:pt x="142934" y="209885"/>
                  <a:pt x="157414" y="209885"/>
                </a:cubicBezTo>
                <a:cubicBezTo>
                  <a:pt x="171894" y="209885"/>
                  <a:pt x="183650" y="221641"/>
                  <a:pt x="183650" y="236121"/>
                </a:cubicBezTo>
                <a:cubicBezTo>
                  <a:pt x="183650" y="250601"/>
                  <a:pt x="171894" y="262357"/>
                  <a:pt x="157414" y="262357"/>
                </a:cubicBezTo>
                <a:cubicBezTo>
                  <a:pt x="142934" y="262357"/>
                  <a:pt x="131178" y="250601"/>
                  <a:pt x="131178" y="236121"/>
                </a:cubicBezTo>
                <a:close/>
                <a:moveTo>
                  <a:pt x="91825" y="178293"/>
                </a:moveTo>
                <a:cubicBezTo>
                  <a:pt x="85430" y="185563"/>
                  <a:pt x="74389" y="186218"/>
                  <a:pt x="67120" y="179824"/>
                </a:cubicBezTo>
                <a:cubicBezTo>
                  <a:pt x="59850" y="173429"/>
                  <a:pt x="59194" y="162388"/>
                  <a:pt x="65589" y="155118"/>
                </a:cubicBezTo>
                <a:cubicBezTo>
                  <a:pt x="87999" y="129757"/>
                  <a:pt x="120848" y="113688"/>
                  <a:pt x="157414" y="113688"/>
                </a:cubicBezTo>
                <a:cubicBezTo>
                  <a:pt x="193980" y="113688"/>
                  <a:pt x="226829" y="129757"/>
                  <a:pt x="249239" y="155118"/>
                </a:cubicBezTo>
                <a:cubicBezTo>
                  <a:pt x="255634" y="162388"/>
                  <a:pt x="254923" y="173429"/>
                  <a:pt x="247708" y="179824"/>
                </a:cubicBezTo>
                <a:cubicBezTo>
                  <a:pt x="240493" y="186218"/>
                  <a:pt x="229398" y="185508"/>
                  <a:pt x="223003" y="178293"/>
                </a:cubicBezTo>
                <a:cubicBezTo>
                  <a:pt x="206934" y="160092"/>
                  <a:pt x="183540" y="148669"/>
                  <a:pt x="157414" y="148669"/>
                </a:cubicBezTo>
                <a:cubicBezTo>
                  <a:pt x="131288" y="148669"/>
                  <a:pt x="107894" y="160092"/>
                  <a:pt x="91825" y="17829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028891" y="4182446"/>
            <a:ext cx="1753708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Wireless Control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033555" y="4518262"/>
            <a:ext cx="1744379" cy="447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Bluetooth connectivity with &lt;100ms latency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45344" y="3638305"/>
            <a:ext cx="1974476" cy="1480080"/>
          </a:xfrm>
          <a:custGeom>
            <a:avLst/>
            <a:gdLst/>
            <a:ahLst/>
            <a:cxnLst/>
            <a:rect l="l" t="t" r="r" b="b"/>
            <a:pathLst>
              <a:path w="1974476" h="1480080">
                <a:moveTo>
                  <a:pt x="74626" y="0"/>
                </a:moveTo>
                <a:lnTo>
                  <a:pt x="1899850" y="0"/>
                </a:lnTo>
                <a:cubicBezTo>
                  <a:pt x="1941037" y="0"/>
                  <a:pt x="1974476" y="33439"/>
                  <a:pt x="1974476" y="74626"/>
                </a:cubicBezTo>
                <a:lnTo>
                  <a:pt x="1974476" y="1405454"/>
                </a:lnTo>
                <a:cubicBezTo>
                  <a:pt x="1974476" y="1446669"/>
                  <a:pt x="1941065" y="1480080"/>
                  <a:pt x="1899850" y="1480080"/>
                </a:cubicBezTo>
                <a:lnTo>
                  <a:pt x="74626" y="1480080"/>
                </a:lnTo>
                <a:cubicBezTo>
                  <a:pt x="33411" y="1480080"/>
                  <a:pt x="0" y="1446669"/>
                  <a:pt x="0" y="1405454"/>
                </a:cubicBezTo>
                <a:lnTo>
                  <a:pt x="0" y="74626"/>
                </a:lnTo>
                <a:cubicBezTo>
                  <a:pt x="0" y="33439"/>
                  <a:pt x="33439" y="0"/>
                  <a:pt x="74626" y="0"/>
                </a:cubicBezTo>
                <a:close/>
              </a:path>
            </a:pathLst>
          </a:custGeom>
          <a:solidFill>
            <a:srgbClr val="E89F5B">
              <a:alpha val="20000"/>
            </a:srgbClr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858455" y="3790660"/>
            <a:ext cx="349809" cy="279847"/>
          </a:xfrm>
          <a:custGeom>
            <a:avLst/>
            <a:gdLst/>
            <a:ahLst/>
            <a:cxnLst/>
            <a:rect l="l" t="t" r="r" b="b"/>
            <a:pathLst>
              <a:path w="349809" h="279847">
                <a:moveTo>
                  <a:pt x="227321" y="115054"/>
                </a:moveTo>
                <a:cubicBezTo>
                  <a:pt x="233989" y="113251"/>
                  <a:pt x="240985" y="116421"/>
                  <a:pt x="243992" y="122597"/>
                </a:cubicBezTo>
                <a:lnTo>
                  <a:pt x="254158" y="143148"/>
                </a:lnTo>
                <a:cubicBezTo>
                  <a:pt x="259788" y="143913"/>
                  <a:pt x="265308" y="145444"/>
                  <a:pt x="270501" y="147576"/>
                </a:cubicBezTo>
                <a:lnTo>
                  <a:pt x="289631" y="134840"/>
                </a:lnTo>
                <a:cubicBezTo>
                  <a:pt x="295370" y="131014"/>
                  <a:pt x="302967" y="131780"/>
                  <a:pt x="307832" y="136644"/>
                </a:cubicBezTo>
                <a:lnTo>
                  <a:pt x="318326" y="147138"/>
                </a:lnTo>
                <a:cubicBezTo>
                  <a:pt x="323190" y="152003"/>
                  <a:pt x="323956" y="159655"/>
                  <a:pt x="320130" y="165339"/>
                </a:cubicBezTo>
                <a:lnTo>
                  <a:pt x="307394" y="184415"/>
                </a:lnTo>
                <a:cubicBezTo>
                  <a:pt x="308433" y="186984"/>
                  <a:pt x="309362" y="189662"/>
                  <a:pt x="310127" y="192449"/>
                </a:cubicBezTo>
                <a:cubicBezTo>
                  <a:pt x="310893" y="195237"/>
                  <a:pt x="311384" y="197970"/>
                  <a:pt x="311767" y="200757"/>
                </a:cubicBezTo>
                <a:lnTo>
                  <a:pt x="332373" y="210924"/>
                </a:lnTo>
                <a:cubicBezTo>
                  <a:pt x="338549" y="213985"/>
                  <a:pt x="341719" y="220981"/>
                  <a:pt x="339916" y="227594"/>
                </a:cubicBezTo>
                <a:lnTo>
                  <a:pt x="336090" y="241915"/>
                </a:lnTo>
                <a:cubicBezTo>
                  <a:pt x="334286" y="248528"/>
                  <a:pt x="328110" y="253010"/>
                  <a:pt x="321223" y="252573"/>
                </a:cubicBezTo>
                <a:lnTo>
                  <a:pt x="298267" y="251097"/>
                </a:lnTo>
                <a:cubicBezTo>
                  <a:pt x="294823" y="255524"/>
                  <a:pt x="290833" y="259624"/>
                  <a:pt x="286297" y="263122"/>
                </a:cubicBezTo>
                <a:lnTo>
                  <a:pt x="287772" y="286023"/>
                </a:lnTo>
                <a:cubicBezTo>
                  <a:pt x="288210" y="292910"/>
                  <a:pt x="283728" y="299141"/>
                  <a:pt x="277114" y="300890"/>
                </a:cubicBezTo>
                <a:lnTo>
                  <a:pt x="262794" y="304716"/>
                </a:lnTo>
                <a:cubicBezTo>
                  <a:pt x="256126" y="306520"/>
                  <a:pt x="249184" y="303350"/>
                  <a:pt x="246123" y="297173"/>
                </a:cubicBezTo>
                <a:lnTo>
                  <a:pt x="235957" y="276622"/>
                </a:lnTo>
                <a:cubicBezTo>
                  <a:pt x="230327" y="275857"/>
                  <a:pt x="224807" y="274327"/>
                  <a:pt x="219614" y="272195"/>
                </a:cubicBezTo>
                <a:lnTo>
                  <a:pt x="200484" y="284930"/>
                </a:lnTo>
                <a:cubicBezTo>
                  <a:pt x="194745" y="288756"/>
                  <a:pt x="187148" y="287991"/>
                  <a:pt x="182283" y="283126"/>
                </a:cubicBezTo>
                <a:lnTo>
                  <a:pt x="171789" y="272632"/>
                </a:lnTo>
                <a:cubicBezTo>
                  <a:pt x="166924" y="267768"/>
                  <a:pt x="166159" y="260170"/>
                  <a:pt x="169985" y="254431"/>
                </a:cubicBezTo>
                <a:lnTo>
                  <a:pt x="182720" y="235301"/>
                </a:lnTo>
                <a:cubicBezTo>
                  <a:pt x="181682" y="232732"/>
                  <a:pt x="180753" y="230054"/>
                  <a:pt x="179988" y="227266"/>
                </a:cubicBezTo>
                <a:cubicBezTo>
                  <a:pt x="179222" y="224479"/>
                  <a:pt x="178730" y="221691"/>
                  <a:pt x="178348" y="218958"/>
                </a:cubicBezTo>
                <a:lnTo>
                  <a:pt x="157742" y="208792"/>
                </a:lnTo>
                <a:cubicBezTo>
                  <a:pt x="151566" y="205731"/>
                  <a:pt x="148450" y="198735"/>
                  <a:pt x="150199" y="192122"/>
                </a:cubicBezTo>
                <a:lnTo>
                  <a:pt x="154025" y="177801"/>
                </a:lnTo>
                <a:cubicBezTo>
                  <a:pt x="155829" y="171188"/>
                  <a:pt x="162005" y="166706"/>
                  <a:pt x="168892" y="167143"/>
                </a:cubicBezTo>
                <a:lnTo>
                  <a:pt x="191794" y="168619"/>
                </a:lnTo>
                <a:cubicBezTo>
                  <a:pt x="195237" y="164191"/>
                  <a:pt x="199227" y="160092"/>
                  <a:pt x="203764" y="156594"/>
                </a:cubicBezTo>
                <a:lnTo>
                  <a:pt x="202288" y="133747"/>
                </a:lnTo>
                <a:cubicBezTo>
                  <a:pt x="201851" y="126860"/>
                  <a:pt x="206332" y="120629"/>
                  <a:pt x="212946" y="118880"/>
                </a:cubicBezTo>
                <a:lnTo>
                  <a:pt x="227266" y="115054"/>
                </a:lnTo>
                <a:close/>
                <a:moveTo>
                  <a:pt x="245085" y="185836"/>
                </a:moveTo>
                <a:cubicBezTo>
                  <a:pt x="231812" y="185851"/>
                  <a:pt x="221048" y="196639"/>
                  <a:pt x="221063" y="209913"/>
                </a:cubicBezTo>
                <a:cubicBezTo>
                  <a:pt x="221078" y="223186"/>
                  <a:pt x="231866" y="233950"/>
                  <a:pt x="245139" y="233935"/>
                </a:cubicBezTo>
                <a:cubicBezTo>
                  <a:pt x="258413" y="233919"/>
                  <a:pt x="269176" y="223131"/>
                  <a:pt x="269161" y="209858"/>
                </a:cubicBezTo>
                <a:cubicBezTo>
                  <a:pt x="269146" y="196585"/>
                  <a:pt x="258358" y="185821"/>
                  <a:pt x="245085" y="185836"/>
                </a:cubicBezTo>
                <a:close/>
                <a:moveTo>
                  <a:pt x="122925" y="-24869"/>
                </a:moveTo>
                <a:lnTo>
                  <a:pt x="137245" y="-21043"/>
                </a:lnTo>
                <a:cubicBezTo>
                  <a:pt x="143859" y="-19239"/>
                  <a:pt x="148341" y="-13009"/>
                  <a:pt x="147904" y="-6176"/>
                </a:cubicBezTo>
                <a:lnTo>
                  <a:pt x="146428" y="16671"/>
                </a:lnTo>
                <a:cubicBezTo>
                  <a:pt x="150964" y="20169"/>
                  <a:pt x="154954" y="24213"/>
                  <a:pt x="158398" y="28695"/>
                </a:cubicBezTo>
                <a:lnTo>
                  <a:pt x="181354" y="27219"/>
                </a:lnTo>
                <a:cubicBezTo>
                  <a:pt x="188186" y="26782"/>
                  <a:pt x="194417" y="31264"/>
                  <a:pt x="196221" y="37878"/>
                </a:cubicBezTo>
                <a:lnTo>
                  <a:pt x="200047" y="52198"/>
                </a:lnTo>
                <a:cubicBezTo>
                  <a:pt x="201796" y="58812"/>
                  <a:pt x="198680" y="65808"/>
                  <a:pt x="192504" y="68869"/>
                </a:cubicBezTo>
                <a:lnTo>
                  <a:pt x="171898" y="79035"/>
                </a:lnTo>
                <a:cubicBezTo>
                  <a:pt x="171516" y="81822"/>
                  <a:pt x="170969" y="84610"/>
                  <a:pt x="170258" y="87343"/>
                </a:cubicBezTo>
                <a:cubicBezTo>
                  <a:pt x="169548" y="90076"/>
                  <a:pt x="168564" y="92809"/>
                  <a:pt x="167526" y="95378"/>
                </a:cubicBezTo>
                <a:lnTo>
                  <a:pt x="180261" y="114508"/>
                </a:lnTo>
                <a:cubicBezTo>
                  <a:pt x="184087" y="120247"/>
                  <a:pt x="183322" y="127844"/>
                  <a:pt x="178457" y="132709"/>
                </a:cubicBezTo>
                <a:lnTo>
                  <a:pt x="167963" y="143203"/>
                </a:lnTo>
                <a:cubicBezTo>
                  <a:pt x="163098" y="148067"/>
                  <a:pt x="155501" y="148833"/>
                  <a:pt x="149762" y="145007"/>
                </a:cubicBezTo>
                <a:lnTo>
                  <a:pt x="130632" y="132271"/>
                </a:lnTo>
                <a:cubicBezTo>
                  <a:pt x="125439" y="134403"/>
                  <a:pt x="119919" y="135933"/>
                  <a:pt x="114289" y="136699"/>
                </a:cubicBezTo>
                <a:lnTo>
                  <a:pt x="104123" y="157250"/>
                </a:lnTo>
                <a:cubicBezTo>
                  <a:pt x="101062" y="163426"/>
                  <a:pt x="94066" y="166542"/>
                  <a:pt x="87452" y="164793"/>
                </a:cubicBezTo>
                <a:lnTo>
                  <a:pt x="73132" y="160967"/>
                </a:lnTo>
                <a:cubicBezTo>
                  <a:pt x="66464" y="159163"/>
                  <a:pt x="62036" y="152932"/>
                  <a:pt x="62474" y="146100"/>
                </a:cubicBezTo>
                <a:lnTo>
                  <a:pt x="63949" y="123198"/>
                </a:lnTo>
                <a:cubicBezTo>
                  <a:pt x="59413" y="119700"/>
                  <a:pt x="55423" y="115656"/>
                  <a:pt x="51979" y="111174"/>
                </a:cubicBezTo>
                <a:lnTo>
                  <a:pt x="29023" y="112649"/>
                </a:lnTo>
                <a:cubicBezTo>
                  <a:pt x="22191" y="113087"/>
                  <a:pt x="15960" y="108605"/>
                  <a:pt x="14156" y="101991"/>
                </a:cubicBezTo>
                <a:lnTo>
                  <a:pt x="10330" y="87671"/>
                </a:lnTo>
                <a:cubicBezTo>
                  <a:pt x="8581" y="81057"/>
                  <a:pt x="11697" y="74061"/>
                  <a:pt x="17873" y="71000"/>
                </a:cubicBezTo>
                <a:lnTo>
                  <a:pt x="38479" y="60834"/>
                </a:lnTo>
                <a:cubicBezTo>
                  <a:pt x="38862" y="58046"/>
                  <a:pt x="39408" y="55314"/>
                  <a:pt x="40119" y="52526"/>
                </a:cubicBezTo>
                <a:cubicBezTo>
                  <a:pt x="40884" y="49738"/>
                  <a:pt x="41758" y="47060"/>
                  <a:pt x="42852" y="44491"/>
                </a:cubicBezTo>
                <a:lnTo>
                  <a:pt x="30116" y="25416"/>
                </a:lnTo>
                <a:cubicBezTo>
                  <a:pt x="26290" y="19677"/>
                  <a:pt x="27056" y="12079"/>
                  <a:pt x="31920" y="7215"/>
                </a:cubicBezTo>
                <a:lnTo>
                  <a:pt x="42414" y="-3279"/>
                </a:lnTo>
                <a:cubicBezTo>
                  <a:pt x="47279" y="-8144"/>
                  <a:pt x="54876" y="-8909"/>
                  <a:pt x="60615" y="-5083"/>
                </a:cubicBezTo>
                <a:lnTo>
                  <a:pt x="79745" y="7652"/>
                </a:lnTo>
                <a:cubicBezTo>
                  <a:pt x="84938" y="5520"/>
                  <a:pt x="90458" y="3990"/>
                  <a:pt x="96088" y="3225"/>
                </a:cubicBezTo>
                <a:lnTo>
                  <a:pt x="106254" y="-17326"/>
                </a:lnTo>
                <a:cubicBezTo>
                  <a:pt x="109315" y="-23503"/>
                  <a:pt x="116257" y="-26618"/>
                  <a:pt x="122925" y="-24869"/>
                </a:cubicBezTo>
                <a:close/>
                <a:moveTo>
                  <a:pt x="105161" y="45912"/>
                </a:moveTo>
                <a:cubicBezTo>
                  <a:pt x="91888" y="45912"/>
                  <a:pt x="81112" y="56689"/>
                  <a:pt x="81112" y="69962"/>
                </a:cubicBezTo>
                <a:cubicBezTo>
                  <a:pt x="81112" y="83235"/>
                  <a:pt x="91888" y="94011"/>
                  <a:pt x="105161" y="94011"/>
                </a:cubicBezTo>
                <a:cubicBezTo>
                  <a:pt x="118434" y="94011"/>
                  <a:pt x="129211" y="83235"/>
                  <a:pt x="129211" y="69962"/>
                </a:cubicBezTo>
                <a:cubicBezTo>
                  <a:pt x="129211" y="56689"/>
                  <a:pt x="118434" y="45912"/>
                  <a:pt x="105161" y="45912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155728" y="4182446"/>
            <a:ext cx="1753708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4WD System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160392" y="4518262"/>
            <a:ext cx="1744379" cy="447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Superior traction and torque distribution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172181" y="3638305"/>
            <a:ext cx="1974476" cy="1480080"/>
          </a:xfrm>
          <a:custGeom>
            <a:avLst/>
            <a:gdLst/>
            <a:ahLst/>
            <a:cxnLst/>
            <a:rect l="l" t="t" r="r" b="b"/>
            <a:pathLst>
              <a:path w="1974476" h="1480080">
                <a:moveTo>
                  <a:pt x="74626" y="0"/>
                </a:moveTo>
                <a:lnTo>
                  <a:pt x="1899850" y="0"/>
                </a:lnTo>
                <a:cubicBezTo>
                  <a:pt x="1941037" y="0"/>
                  <a:pt x="1974476" y="33439"/>
                  <a:pt x="1974476" y="74626"/>
                </a:cubicBezTo>
                <a:lnTo>
                  <a:pt x="1974476" y="1405454"/>
                </a:lnTo>
                <a:cubicBezTo>
                  <a:pt x="1974476" y="1446669"/>
                  <a:pt x="1941065" y="1480080"/>
                  <a:pt x="1899850" y="1480080"/>
                </a:cubicBezTo>
                <a:lnTo>
                  <a:pt x="74626" y="1480080"/>
                </a:lnTo>
                <a:cubicBezTo>
                  <a:pt x="33411" y="1480080"/>
                  <a:pt x="0" y="1446669"/>
                  <a:pt x="0" y="1405454"/>
                </a:cubicBezTo>
                <a:lnTo>
                  <a:pt x="0" y="74626"/>
                </a:lnTo>
                <a:cubicBezTo>
                  <a:pt x="0" y="33439"/>
                  <a:pt x="33439" y="0"/>
                  <a:pt x="74626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37763" y="3790660"/>
            <a:ext cx="244866" cy="279847"/>
          </a:xfrm>
          <a:custGeom>
            <a:avLst/>
            <a:gdLst/>
            <a:ahLst/>
            <a:cxnLst/>
            <a:rect l="l" t="t" r="r" b="b"/>
            <a:pathLst>
              <a:path w="244866" h="279847">
                <a:moveTo>
                  <a:pt x="91825" y="17490"/>
                </a:moveTo>
                <a:lnTo>
                  <a:pt x="13118" y="17490"/>
                </a:lnTo>
                <a:cubicBezTo>
                  <a:pt x="5848" y="17490"/>
                  <a:pt x="0" y="23339"/>
                  <a:pt x="0" y="30608"/>
                </a:cubicBezTo>
                <a:lnTo>
                  <a:pt x="0" y="109315"/>
                </a:lnTo>
                <a:cubicBezTo>
                  <a:pt x="0" y="114617"/>
                  <a:pt x="3170" y="119427"/>
                  <a:pt x="8089" y="121449"/>
                </a:cubicBezTo>
                <a:cubicBezTo>
                  <a:pt x="13009" y="123472"/>
                  <a:pt x="18638" y="122324"/>
                  <a:pt x="22410" y="118607"/>
                </a:cubicBezTo>
                <a:lnTo>
                  <a:pt x="44273" y="96744"/>
                </a:lnTo>
                <a:lnTo>
                  <a:pt x="87452" y="139923"/>
                </a:lnTo>
                <a:lnTo>
                  <a:pt x="44273" y="183103"/>
                </a:lnTo>
                <a:lnTo>
                  <a:pt x="22410" y="161240"/>
                </a:lnTo>
                <a:cubicBezTo>
                  <a:pt x="18638" y="157469"/>
                  <a:pt x="13009" y="156375"/>
                  <a:pt x="8089" y="158398"/>
                </a:cubicBezTo>
                <a:cubicBezTo>
                  <a:pt x="3170" y="160420"/>
                  <a:pt x="0" y="165230"/>
                  <a:pt x="0" y="170532"/>
                </a:cubicBezTo>
                <a:lnTo>
                  <a:pt x="0" y="249239"/>
                </a:lnTo>
                <a:cubicBezTo>
                  <a:pt x="0" y="256508"/>
                  <a:pt x="5848" y="262357"/>
                  <a:pt x="13118" y="262357"/>
                </a:cubicBezTo>
                <a:lnTo>
                  <a:pt x="91825" y="262357"/>
                </a:lnTo>
                <a:cubicBezTo>
                  <a:pt x="97127" y="262357"/>
                  <a:pt x="101936" y="259186"/>
                  <a:pt x="103959" y="254267"/>
                </a:cubicBezTo>
                <a:cubicBezTo>
                  <a:pt x="105981" y="249348"/>
                  <a:pt x="104888" y="243718"/>
                  <a:pt x="101117" y="239947"/>
                </a:cubicBezTo>
                <a:lnTo>
                  <a:pt x="79254" y="218084"/>
                </a:lnTo>
                <a:lnTo>
                  <a:pt x="122433" y="174904"/>
                </a:lnTo>
                <a:lnTo>
                  <a:pt x="165613" y="218084"/>
                </a:lnTo>
                <a:lnTo>
                  <a:pt x="143750" y="239947"/>
                </a:lnTo>
                <a:cubicBezTo>
                  <a:pt x="139978" y="243718"/>
                  <a:pt x="138885" y="249348"/>
                  <a:pt x="140907" y="254267"/>
                </a:cubicBezTo>
                <a:cubicBezTo>
                  <a:pt x="142930" y="259186"/>
                  <a:pt x="147740" y="262357"/>
                  <a:pt x="153041" y="262357"/>
                </a:cubicBezTo>
                <a:lnTo>
                  <a:pt x="231748" y="262357"/>
                </a:lnTo>
                <a:cubicBezTo>
                  <a:pt x="239018" y="262357"/>
                  <a:pt x="244866" y="256508"/>
                  <a:pt x="244866" y="249239"/>
                </a:cubicBezTo>
                <a:lnTo>
                  <a:pt x="244866" y="170532"/>
                </a:lnTo>
                <a:cubicBezTo>
                  <a:pt x="244866" y="165230"/>
                  <a:pt x="241696" y="160420"/>
                  <a:pt x="236777" y="158398"/>
                </a:cubicBezTo>
                <a:cubicBezTo>
                  <a:pt x="231858" y="156375"/>
                  <a:pt x="226228" y="157469"/>
                  <a:pt x="222456" y="161240"/>
                </a:cubicBezTo>
                <a:lnTo>
                  <a:pt x="200593" y="183103"/>
                </a:lnTo>
                <a:lnTo>
                  <a:pt x="157414" y="139923"/>
                </a:lnTo>
                <a:lnTo>
                  <a:pt x="200593" y="96744"/>
                </a:lnTo>
                <a:lnTo>
                  <a:pt x="222456" y="118607"/>
                </a:lnTo>
                <a:cubicBezTo>
                  <a:pt x="226228" y="122378"/>
                  <a:pt x="231858" y="123472"/>
                  <a:pt x="236777" y="121449"/>
                </a:cubicBezTo>
                <a:cubicBezTo>
                  <a:pt x="241696" y="119427"/>
                  <a:pt x="244866" y="114617"/>
                  <a:pt x="244866" y="109315"/>
                </a:cubicBezTo>
                <a:lnTo>
                  <a:pt x="244866" y="30608"/>
                </a:lnTo>
                <a:cubicBezTo>
                  <a:pt x="244866" y="23339"/>
                  <a:pt x="239018" y="17490"/>
                  <a:pt x="231748" y="17490"/>
                </a:cubicBezTo>
                <a:lnTo>
                  <a:pt x="153041" y="17490"/>
                </a:lnTo>
                <a:cubicBezTo>
                  <a:pt x="147740" y="17490"/>
                  <a:pt x="142930" y="20661"/>
                  <a:pt x="140907" y="25580"/>
                </a:cubicBezTo>
                <a:cubicBezTo>
                  <a:pt x="138885" y="30499"/>
                  <a:pt x="140033" y="36129"/>
                  <a:pt x="143750" y="39900"/>
                </a:cubicBezTo>
                <a:lnTo>
                  <a:pt x="165613" y="61763"/>
                </a:lnTo>
                <a:lnTo>
                  <a:pt x="122433" y="104943"/>
                </a:lnTo>
                <a:lnTo>
                  <a:pt x="79254" y="61763"/>
                </a:lnTo>
                <a:lnTo>
                  <a:pt x="101117" y="39900"/>
                </a:lnTo>
                <a:cubicBezTo>
                  <a:pt x="104888" y="36129"/>
                  <a:pt x="105981" y="30499"/>
                  <a:pt x="103959" y="25580"/>
                </a:cubicBezTo>
                <a:cubicBezTo>
                  <a:pt x="101936" y="20661"/>
                  <a:pt x="97127" y="17490"/>
                  <a:pt x="91825" y="1749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282565" y="4182446"/>
            <a:ext cx="1753708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87229" y="4518262"/>
            <a:ext cx="1744379" cy="447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sensor integration and expansion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299018" y="3638305"/>
            <a:ext cx="1974476" cy="1480080"/>
          </a:xfrm>
          <a:custGeom>
            <a:avLst/>
            <a:gdLst/>
            <a:ahLst/>
            <a:cxnLst/>
            <a:rect l="l" t="t" r="r" b="b"/>
            <a:pathLst>
              <a:path w="1974476" h="1480080">
                <a:moveTo>
                  <a:pt x="74626" y="0"/>
                </a:moveTo>
                <a:lnTo>
                  <a:pt x="1899850" y="0"/>
                </a:lnTo>
                <a:cubicBezTo>
                  <a:pt x="1941037" y="0"/>
                  <a:pt x="1974476" y="33439"/>
                  <a:pt x="1974476" y="74626"/>
                </a:cubicBezTo>
                <a:lnTo>
                  <a:pt x="1974476" y="1405454"/>
                </a:lnTo>
                <a:cubicBezTo>
                  <a:pt x="1974476" y="1446669"/>
                  <a:pt x="1941065" y="1480080"/>
                  <a:pt x="1899850" y="1480080"/>
                </a:cubicBezTo>
                <a:lnTo>
                  <a:pt x="74626" y="1480080"/>
                </a:lnTo>
                <a:cubicBezTo>
                  <a:pt x="33411" y="1480080"/>
                  <a:pt x="0" y="1446669"/>
                  <a:pt x="0" y="1405454"/>
                </a:cubicBezTo>
                <a:lnTo>
                  <a:pt x="0" y="74626"/>
                </a:lnTo>
                <a:cubicBezTo>
                  <a:pt x="0" y="33439"/>
                  <a:pt x="33439" y="0"/>
                  <a:pt x="74626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9199581" y="3790660"/>
            <a:ext cx="174904" cy="279847"/>
          </a:xfrm>
          <a:custGeom>
            <a:avLst/>
            <a:gdLst/>
            <a:ahLst/>
            <a:cxnLst/>
            <a:rect l="l" t="t" r="r" b="b"/>
            <a:pathLst>
              <a:path w="174904" h="279847">
                <a:moveTo>
                  <a:pt x="74334" y="13118"/>
                </a:moveTo>
                <a:cubicBezTo>
                  <a:pt x="74334" y="5848"/>
                  <a:pt x="80183" y="0"/>
                  <a:pt x="87452" y="0"/>
                </a:cubicBezTo>
                <a:cubicBezTo>
                  <a:pt x="94722" y="0"/>
                  <a:pt x="100570" y="5848"/>
                  <a:pt x="100570" y="13118"/>
                </a:cubicBezTo>
                <a:lnTo>
                  <a:pt x="100570" y="34981"/>
                </a:lnTo>
                <a:lnTo>
                  <a:pt x="131178" y="34981"/>
                </a:lnTo>
                <a:cubicBezTo>
                  <a:pt x="140853" y="34981"/>
                  <a:pt x="148669" y="42797"/>
                  <a:pt x="148669" y="52471"/>
                </a:cubicBezTo>
                <a:cubicBezTo>
                  <a:pt x="148669" y="62146"/>
                  <a:pt x="140853" y="69962"/>
                  <a:pt x="131178" y="69962"/>
                </a:cubicBezTo>
                <a:lnTo>
                  <a:pt x="68377" y="69962"/>
                </a:lnTo>
                <a:cubicBezTo>
                  <a:pt x="54767" y="69962"/>
                  <a:pt x="43726" y="81003"/>
                  <a:pt x="43726" y="94612"/>
                </a:cubicBezTo>
                <a:cubicBezTo>
                  <a:pt x="43726" y="106910"/>
                  <a:pt x="52745" y="117295"/>
                  <a:pt x="64879" y="119044"/>
                </a:cubicBezTo>
                <a:lnTo>
                  <a:pt x="114945" y="126204"/>
                </a:lnTo>
                <a:cubicBezTo>
                  <a:pt x="144351" y="130413"/>
                  <a:pt x="166159" y="155556"/>
                  <a:pt x="166159" y="185235"/>
                </a:cubicBezTo>
                <a:cubicBezTo>
                  <a:pt x="166159" y="218193"/>
                  <a:pt x="139432" y="244866"/>
                  <a:pt x="106528" y="244866"/>
                </a:cubicBezTo>
                <a:lnTo>
                  <a:pt x="100570" y="244866"/>
                </a:lnTo>
                <a:lnTo>
                  <a:pt x="100570" y="266729"/>
                </a:lnTo>
                <a:cubicBezTo>
                  <a:pt x="100570" y="273999"/>
                  <a:pt x="94722" y="279847"/>
                  <a:pt x="87452" y="279847"/>
                </a:cubicBezTo>
                <a:cubicBezTo>
                  <a:pt x="80183" y="279847"/>
                  <a:pt x="74334" y="273999"/>
                  <a:pt x="74334" y="266729"/>
                </a:cubicBezTo>
                <a:lnTo>
                  <a:pt x="74334" y="244866"/>
                </a:lnTo>
                <a:lnTo>
                  <a:pt x="34981" y="244866"/>
                </a:lnTo>
                <a:cubicBezTo>
                  <a:pt x="25306" y="244866"/>
                  <a:pt x="17490" y="237050"/>
                  <a:pt x="17490" y="227376"/>
                </a:cubicBezTo>
                <a:cubicBezTo>
                  <a:pt x="17490" y="217701"/>
                  <a:pt x="25306" y="209885"/>
                  <a:pt x="34981" y="209885"/>
                </a:cubicBezTo>
                <a:lnTo>
                  <a:pt x="106528" y="209885"/>
                </a:lnTo>
                <a:cubicBezTo>
                  <a:pt x="120137" y="209885"/>
                  <a:pt x="131178" y="198844"/>
                  <a:pt x="131178" y="185235"/>
                </a:cubicBezTo>
                <a:cubicBezTo>
                  <a:pt x="131178" y="172937"/>
                  <a:pt x="122160" y="162552"/>
                  <a:pt x="110026" y="160803"/>
                </a:cubicBezTo>
                <a:lnTo>
                  <a:pt x="59959" y="153643"/>
                </a:lnTo>
                <a:cubicBezTo>
                  <a:pt x="30554" y="149489"/>
                  <a:pt x="8745" y="124291"/>
                  <a:pt x="8745" y="94612"/>
                </a:cubicBezTo>
                <a:cubicBezTo>
                  <a:pt x="8745" y="61708"/>
                  <a:pt x="35473" y="34981"/>
                  <a:pt x="68377" y="34981"/>
                </a:cubicBezTo>
                <a:lnTo>
                  <a:pt x="74334" y="34981"/>
                </a:lnTo>
                <a:lnTo>
                  <a:pt x="74334" y="13118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409402" y="4182446"/>
            <a:ext cx="1753708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Cost-Effective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414066" y="4518262"/>
            <a:ext cx="1744379" cy="447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system under 7,300 PKR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15513" y="5348478"/>
            <a:ext cx="7160973" cy="1200233"/>
          </a:xfrm>
          <a:custGeom>
            <a:avLst/>
            <a:gdLst/>
            <a:ahLst/>
            <a:cxnLst/>
            <a:rect l="l" t="t" r="r" b="b"/>
            <a:pathLst>
              <a:path w="7160973" h="1200233">
                <a:moveTo>
                  <a:pt x="74630" y="0"/>
                </a:moveTo>
                <a:lnTo>
                  <a:pt x="7086343" y="0"/>
                </a:lnTo>
                <a:cubicBezTo>
                  <a:pt x="7127560" y="0"/>
                  <a:pt x="7160973" y="33413"/>
                  <a:pt x="7160973" y="74630"/>
                </a:cubicBezTo>
                <a:lnTo>
                  <a:pt x="7160973" y="1125602"/>
                </a:lnTo>
                <a:cubicBezTo>
                  <a:pt x="7160973" y="1166819"/>
                  <a:pt x="7127560" y="1200233"/>
                  <a:pt x="7086343" y="1200233"/>
                </a:cubicBezTo>
                <a:lnTo>
                  <a:pt x="74630" y="1200233"/>
                </a:lnTo>
                <a:cubicBezTo>
                  <a:pt x="33413" y="1200233"/>
                  <a:pt x="0" y="1166819"/>
                  <a:pt x="0" y="1125602"/>
                </a:cubicBezTo>
                <a:lnTo>
                  <a:pt x="0" y="74630"/>
                </a:lnTo>
                <a:cubicBezTo>
                  <a:pt x="0" y="33441"/>
                  <a:pt x="33441" y="0"/>
                  <a:pt x="74630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2"/>
          <p:cNvSpPr/>
          <p:nvPr/>
        </p:nvSpPr>
        <p:spPr>
          <a:xfrm>
            <a:off x="2744735" y="5581681"/>
            <a:ext cx="146920" cy="167908"/>
          </a:xfrm>
          <a:custGeom>
            <a:avLst/>
            <a:gdLst/>
            <a:ahLst/>
            <a:cxnLst/>
            <a:rect l="l" t="t" r="r" b="b"/>
            <a:pathLst>
              <a:path w="146920" h="167908">
                <a:moveTo>
                  <a:pt x="0" y="70836"/>
                </a:moveTo>
                <a:cubicBezTo>
                  <a:pt x="0" y="49093"/>
                  <a:pt x="17611" y="31483"/>
                  <a:pt x="39353" y="31483"/>
                </a:cubicBezTo>
                <a:lnTo>
                  <a:pt x="41977" y="31483"/>
                </a:lnTo>
                <a:cubicBezTo>
                  <a:pt x="47782" y="31483"/>
                  <a:pt x="52471" y="36172"/>
                  <a:pt x="52471" y="41977"/>
                </a:cubicBezTo>
                <a:cubicBezTo>
                  <a:pt x="52471" y="47782"/>
                  <a:pt x="47782" y="52471"/>
                  <a:pt x="41977" y="52471"/>
                </a:cubicBezTo>
                <a:lnTo>
                  <a:pt x="39353" y="52471"/>
                </a:lnTo>
                <a:cubicBezTo>
                  <a:pt x="29220" y="52471"/>
                  <a:pt x="20989" y="60703"/>
                  <a:pt x="20989" y="70836"/>
                </a:cubicBezTo>
                <a:lnTo>
                  <a:pt x="20989" y="73460"/>
                </a:lnTo>
                <a:lnTo>
                  <a:pt x="41977" y="73460"/>
                </a:lnTo>
                <a:cubicBezTo>
                  <a:pt x="53554" y="73460"/>
                  <a:pt x="62966" y="82872"/>
                  <a:pt x="62966" y="94448"/>
                </a:cubicBezTo>
                <a:lnTo>
                  <a:pt x="62966" y="115437"/>
                </a:lnTo>
                <a:cubicBezTo>
                  <a:pt x="62966" y="127013"/>
                  <a:pt x="53554" y="136425"/>
                  <a:pt x="41977" y="136425"/>
                </a:cubicBezTo>
                <a:lnTo>
                  <a:pt x="20989" y="136425"/>
                </a:lnTo>
                <a:cubicBezTo>
                  <a:pt x="9412" y="136425"/>
                  <a:pt x="0" y="127013"/>
                  <a:pt x="0" y="115437"/>
                </a:cubicBezTo>
                <a:lnTo>
                  <a:pt x="0" y="70836"/>
                </a:lnTo>
                <a:close/>
                <a:moveTo>
                  <a:pt x="83954" y="70836"/>
                </a:moveTo>
                <a:cubicBezTo>
                  <a:pt x="83954" y="49093"/>
                  <a:pt x="101565" y="31483"/>
                  <a:pt x="123308" y="31483"/>
                </a:cubicBezTo>
                <a:lnTo>
                  <a:pt x="125931" y="31483"/>
                </a:lnTo>
                <a:cubicBezTo>
                  <a:pt x="131736" y="31483"/>
                  <a:pt x="136425" y="36172"/>
                  <a:pt x="136425" y="41977"/>
                </a:cubicBezTo>
                <a:cubicBezTo>
                  <a:pt x="136425" y="47782"/>
                  <a:pt x="131736" y="52471"/>
                  <a:pt x="125931" y="52471"/>
                </a:cubicBezTo>
                <a:lnTo>
                  <a:pt x="123308" y="52471"/>
                </a:lnTo>
                <a:cubicBezTo>
                  <a:pt x="113174" y="52471"/>
                  <a:pt x="104943" y="60703"/>
                  <a:pt x="104943" y="70836"/>
                </a:cubicBezTo>
                <a:lnTo>
                  <a:pt x="104943" y="73460"/>
                </a:lnTo>
                <a:lnTo>
                  <a:pt x="125931" y="73460"/>
                </a:lnTo>
                <a:cubicBezTo>
                  <a:pt x="137508" y="73460"/>
                  <a:pt x="146920" y="82872"/>
                  <a:pt x="146920" y="94448"/>
                </a:cubicBezTo>
                <a:lnTo>
                  <a:pt x="146920" y="115437"/>
                </a:lnTo>
                <a:cubicBezTo>
                  <a:pt x="146920" y="127013"/>
                  <a:pt x="137508" y="136425"/>
                  <a:pt x="125931" y="136425"/>
                </a:cubicBezTo>
                <a:lnTo>
                  <a:pt x="104943" y="136425"/>
                </a:lnTo>
                <a:cubicBezTo>
                  <a:pt x="93366" y="136425"/>
                  <a:pt x="83954" y="127013"/>
                  <a:pt x="83954" y="115437"/>
                </a:cubicBezTo>
                <a:lnTo>
                  <a:pt x="83954" y="70836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2932573" y="5538155"/>
            <a:ext cx="6596217" cy="8208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2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serves as an excellent </a:t>
            </a:r>
            <a:r>
              <a:rPr lang="en-US" sz="1322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learning platform</a:t>
            </a:r>
            <a:r>
              <a:rPr lang="en-US" sz="132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embedded systems and robotics education, providing hands-on experience with microcontroller programming, wireless communication, motor control, and system integration.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222322" y="6645863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116311" y="111997"/>
                </a:moveTo>
                <a:cubicBezTo>
                  <a:pt x="109869" y="100803"/>
                  <a:pt x="97772" y="93282"/>
                  <a:pt x="83954" y="93282"/>
                </a:cubicBezTo>
                <a:lnTo>
                  <a:pt x="65298" y="93282"/>
                </a:lnTo>
                <a:cubicBezTo>
                  <a:pt x="51480" y="93282"/>
                  <a:pt x="39383" y="100803"/>
                  <a:pt x="32940" y="111997"/>
                </a:cubicBezTo>
                <a:cubicBezTo>
                  <a:pt x="43201" y="123424"/>
                  <a:pt x="58068" y="130595"/>
                  <a:pt x="74626" y="130595"/>
                </a:cubicBezTo>
                <a:cubicBezTo>
                  <a:pt x="91183" y="130595"/>
                  <a:pt x="106050" y="123395"/>
                  <a:pt x="116311" y="111997"/>
                </a:cubicBezTo>
                <a:close/>
                <a:moveTo>
                  <a:pt x="0" y="74626"/>
                </a:moveTo>
                <a:cubicBezTo>
                  <a:pt x="0" y="33439"/>
                  <a:pt x="33439" y="0"/>
                  <a:pt x="74626" y="0"/>
                </a:cubicBezTo>
                <a:cubicBezTo>
                  <a:pt x="115813" y="0"/>
                  <a:pt x="149252" y="33439"/>
                  <a:pt x="149252" y="74626"/>
                </a:cubicBezTo>
                <a:cubicBezTo>
                  <a:pt x="149252" y="115813"/>
                  <a:pt x="115813" y="149252"/>
                  <a:pt x="74626" y="149252"/>
                </a:cubicBezTo>
                <a:cubicBezTo>
                  <a:pt x="33439" y="149252"/>
                  <a:pt x="0" y="115813"/>
                  <a:pt x="0" y="74626"/>
                </a:cubicBezTo>
                <a:close/>
                <a:moveTo>
                  <a:pt x="74626" y="79290"/>
                </a:moveTo>
                <a:cubicBezTo>
                  <a:pt x="86210" y="79290"/>
                  <a:pt x="95614" y="69885"/>
                  <a:pt x="95614" y="58301"/>
                </a:cubicBezTo>
                <a:cubicBezTo>
                  <a:pt x="95614" y="46718"/>
                  <a:pt x="86210" y="37313"/>
                  <a:pt x="74626" y="37313"/>
                </a:cubicBezTo>
                <a:cubicBezTo>
                  <a:pt x="63042" y="37313"/>
                  <a:pt x="53637" y="46718"/>
                  <a:pt x="53637" y="58301"/>
                </a:cubicBezTo>
                <a:cubicBezTo>
                  <a:pt x="53637" y="69885"/>
                  <a:pt x="63042" y="79290"/>
                  <a:pt x="74626" y="7929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3404223" y="6586798"/>
            <a:ext cx="1725723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Lead: Frais Asghar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333223" y="6658985"/>
            <a:ext cx="130595" cy="149252"/>
          </a:xfrm>
          <a:custGeom>
            <a:avLst/>
            <a:gdLst/>
            <a:ahLst/>
            <a:cxnLst/>
            <a:rect l="l" t="t" r="r" b="b"/>
            <a:pathLst>
              <a:path w="130595" h="149252">
                <a:moveTo>
                  <a:pt x="37313" y="0"/>
                </a:moveTo>
                <a:cubicBezTo>
                  <a:pt x="42473" y="0"/>
                  <a:pt x="46641" y="4169"/>
                  <a:pt x="46641" y="9328"/>
                </a:cubicBezTo>
                <a:lnTo>
                  <a:pt x="46641" y="18656"/>
                </a:lnTo>
                <a:lnTo>
                  <a:pt x="83954" y="18656"/>
                </a:lnTo>
                <a:lnTo>
                  <a:pt x="83954" y="9328"/>
                </a:lnTo>
                <a:cubicBezTo>
                  <a:pt x="83954" y="4169"/>
                  <a:pt x="88123" y="0"/>
                  <a:pt x="93282" y="0"/>
                </a:cubicBezTo>
                <a:cubicBezTo>
                  <a:pt x="98442" y="0"/>
                  <a:pt x="102611" y="4169"/>
                  <a:pt x="102611" y="9328"/>
                </a:cubicBezTo>
                <a:lnTo>
                  <a:pt x="102611" y="18656"/>
                </a:lnTo>
                <a:lnTo>
                  <a:pt x="111939" y="18656"/>
                </a:lnTo>
                <a:cubicBezTo>
                  <a:pt x="122229" y="18656"/>
                  <a:pt x="130595" y="27023"/>
                  <a:pt x="130595" y="37313"/>
                </a:cubicBezTo>
                <a:lnTo>
                  <a:pt x="130595" y="121267"/>
                </a:lnTo>
                <a:cubicBezTo>
                  <a:pt x="130595" y="131557"/>
                  <a:pt x="122229" y="139923"/>
                  <a:pt x="111939" y="139923"/>
                </a:cubicBezTo>
                <a:lnTo>
                  <a:pt x="18656" y="139923"/>
                </a:lnTo>
                <a:cubicBezTo>
                  <a:pt x="8366" y="139923"/>
                  <a:pt x="0" y="131557"/>
                  <a:pt x="0" y="121267"/>
                </a:cubicBezTo>
                <a:lnTo>
                  <a:pt x="0" y="37313"/>
                </a:lnTo>
                <a:cubicBezTo>
                  <a:pt x="0" y="27023"/>
                  <a:pt x="8366" y="18656"/>
                  <a:pt x="18656" y="18656"/>
                </a:cubicBezTo>
                <a:lnTo>
                  <a:pt x="27985" y="18656"/>
                </a:lnTo>
                <a:lnTo>
                  <a:pt x="27985" y="9328"/>
                </a:lnTo>
                <a:cubicBezTo>
                  <a:pt x="27985" y="4169"/>
                  <a:pt x="32153" y="0"/>
                  <a:pt x="37313" y="0"/>
                </a:cubicBezTo>
                <a:close/>
                <a:moveTo>
                  <a:pt x="18656" y="69962"/>
                </a:moveTo>
                <a:lnTo>
                  <a:pt x="18656" y="79290"/>
                </a:lnTo>
                <a:cubicBezTo>
                  <a:pt x="18656" y="81855"/>
                  <a:pt x="20755" y="83954"/>
                  <a:pt x="23321" y="83954"/>
                </a:cubicBezTo>
                <a:lnTo>
                  <a:pt x="32649" y="83954"/>
                </a:lnTo>
                <a:cubicBezTo>
                  <a:pt x="35214" y="83954"/>
                  <a:pt x="37313" y="81855"/>
                  <a:pt x="37313" y="79290"/>
                </a:cubicBezTo>
                <a:lnTo>
                  <a:pt x="37313" y="69962"/>
                </a:lnTo>
                <a:cubicBezTo>
                  <a:pt x="37313" y="67396"/>
                  <a:pt x="35214" y="65298"/>
                  <a:pt x="32649" y="65298"/>
                </a:cubicBezTo>
                <a:lnTo>
                  <a:pt x="23321" y="65298"/>
                </a:lnTo>
                <a:cubicBezTo>
                  <a:pt x="20755" y="65298"/>
                  <a:pt x="18656" y="67396"/>
                  <a:pt x="18656" y="69962"/>
                </a:cubicBezTo>
                <a:close/>
                <a:moveTo>
                  <a:pt x="55969" y="69962"/>
                </a:moveTo>
                <a:lnTo>
                  <a:pt x="55969" y="79290"/>
                </a:lnTo>
                <a:cubicBezTo>
                  <a:pt x="55969" y="81855"/>
                  <a:pt x="58068" y="83954"/>
                  <a:pt x="60634" y="83954"/>
                </a:cubicBezTo>
                <a:lnTo>
                  <a:pt x="69962" y="83954"/>
                </a:lnTo>
                <a:cubicBezTo>
                  <a:pt x="72527" y="83954"/>
                  <a:pt x="74626" y="81855"/>
                  <a:pt x="74626" y="79290"/>
                </a:cubicBezTo>
                <a:lnTo>
                  <a:pt x="74626" y="69962"/>
                </a:lnTo>
                <a:cubicBezTo>
                  <a:pt x="74626" y="67396"/>
                  <a:pt x="72527" y="65298"/>
                  <a:pt x="69962" y="65298"/>
                </a:cubicBezTo>
                <a:lnTo>
                  <a:pt x="60634" y="65298"/>
                </a:lnTo>
                <a:cubicBezTo>
                  <a:pt x="58068" y="65298"/>
                  <a:pt x="55969" y="67396"/>
                  <a:pt x="55969" y="69962"/>
                </a:cubicBezTo>
                <a:close/>
                <a:moveTo>
                  <a:pt x="97946" y="65298"/>
                </a:moveTo>
                <a:cubicBezTo>
                  <a:pt x="95381" y="65298"/>
                  <a:pt x="93282" y="67396"/>
                  <a:pt x="93282" y="69962"/>
                </a:cubicBezTo>
                <a:lnTo>
                  <a:pt x="93282" y="79290"/>
                </a:lnTo>
                <a:cubicBezTo>
                  <a:pt x="93282" y="81855"/>
                  <a:pt x="95381" y="83954"/>
                  <a:pt x="97946" y="83954"/>
                </a:cubicBezTo>
                <a:lnTo>
                  <a:pt x="107275" y="83954"/>
                </a:lnTo>
                <a:cubicBezTo>
                  <a:pt x="109840" y="83954"/>
                  <a:pt x="111939" y="81855"/>
                  <a:pt x="111939" y="79290"/>
                </a:cubicBezTo>
                <a:lnTo>
                  <a:pt x="111939" y="69962"/>
                </a:lnTo>
                <a:cubicBezTo>
                  <a:pt x="111939" y="67396"/>
                  <a:pt x="109840" y="65298"/>
                  <a:pt x="107275" y="65298"/>
                </a:cubicBezTo>
                <a:lnTo>
                  <a:pt x="97946" y="65298"/>
                </a:lnTo>
                <a:close/>
                <a:moveTo>
                  <a:pt x="18656" y="107275"/>
                </a:moveTo>
                <a:lnTo>
                  <a:pt x="18656" y="116603"/>
                </a:lnTo>
                <a:cubicBezTo>
                  <a:pt x="18656" y="119168"/>
                  <a:pt x="20755" y="121267"/>
                  <a:pt x="23321" y="121267"/>
                </a:cubicBezTo>
                <a:lnTo>
                  <a:pt x="32649" y="121267"/>
                </a:lnTo>
                <a:cubicBezTo>
                  <a:pt x="35214" y="121267"/>
                  <a:pt x="37313" y="119168"/>
                  <a:pt x="37313" y="116603"/>
                </a:cubicBezTo>
                <a:lnTo>
                  <a:pt x="37313" y="107275"/>
                </a:lnTo>
                <a:cubicBezTo>
                  <a:pt x="37313" y="104709"/>
                  <a:pt x="35214" y="102611"/>
                  <a:pt x="32649" y="102611"/>
                </a:cubicBezTo>
                <a:lnTo>
                  <a:pt x="23321" y="102611"/>
                </a:lnTo>
                <a:cubicBezTo>
                  <a:pt x="20755" y="102611"/>
                  <a:pt x="18656" y="104709"/>
                  <a:pt x="18656" y="107275"/>
                </a:cubicBezTo>
                <a:close/>
                <a:moveTo>
                  <a:pt x="60634" y="102611"/>
                </a:moveTo>
                <a:cubicBezTo>
                  <a:pt x="58068" y="102611"/>
                  <a:pt x="55969" y="104709"/>
                  <a:pt x="55969" y="107275"/>
                </a:cubicBezTo>
                <a:lnTo>
                  <a:pt x="55969" y="116603"/>
                </a:lnTo>
                <a:cubicBezTo>
                  <a:pt x="55969" y="119168"/>
                  <a:pt x="58068" y="121267"/>
                  <a:pt x="60634" y="121267"/>
                </a:cubicBezTo>
                <a:lnTo>
                  <a:pt x="69962" y="121267"/>
                </a:lnTo>
                <a:cubicBezTo>
                  <a:pt x="72527" y="121267"/>
                  <a:pt x="74626" y="119168"/>
                  <a:pt x="74626" y="116603"/>
                </a:cubicBezTo>
                <a:lnTo>
                  <a:pt x="74626" y="107275"/>
                </a:lnTo>
                <a:cubicBezTo>
                  <a:pt x="74626" y="104709"/>
                  <a:pt x="72527" y="102611"/>
                  <a:pt x="69962" y="102611"/>
                </a:cubicBezTo>
                <a:lnTo>
                  <a:pt x="60634" y="102611"/>
                </a:lnTo>
                <a:close/>
                <a:moveTo>
                  <a:pt x="93282" y="107275"/>
                </a:moveTo>
                <a:lnTo>
                  <a:pt x="93282" y="116603"/>
                </a:lnTo>
                <a:cubicBezTo>
                  <a:pt x="93282" y="119168"/>
                  <a:pt x="95381" y="121267"/>
                  <a:pt x="97946" y="121267"/>
                </a:cubicBezTo>
                <a:lnTo>
                  <a:pt x="107275" y="121267"/>
                </a:lnTo>
                <a:cubicBezTo>
                  <a:pt x="109840" y="121267"/>
                  <a:pt x="111939" y="119168"/>
                  <a:pt x="111939" y="116603"/>
                </a:cubicBezTo>
                <a:lnTo>
                  <a:pt x="111939" y="107275"/>
                </a:lnTo>
                <a:cubicBezTo>
                  <a:pt x="111939" y="104709"/>
                  <a:pt x="109840" y="102611"/>
                  <a:pt x="107275" y="102611"/>
                </a:cubicBezTo>
                <a:lnTo>
                  <a:pt x="97946" y="102611"/>
                </a:lnTo>
                <a:cubicBezTo>
                  <a:pt x="95381" y="102611"/>
                  <a:pt x="93282" y="104709"/>
                  <a:pt x="93282" y="107275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5577119" y="6600010"/>
            <a:ext cx="1016777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742419" y="6645863"/>
            <a:ext cx="149252" cy="149252"/>
          </a:xfrm>
          <a:custGeom>
            <a:avLst/>
            <a:gdLst/>
            <a:ahLst/>
            <a:cxnLst/>
            <a:rect l="l" t="t" r="r" b="b"/>
            <a:pathLst>
              <a:path w="149252" h="149252">
                <a:moveTo>
                  <a:pt x="9328" y="9328"/>
                </a:moveTo>
                <a:cubicBezTo>
                  <a:pt x="4169" y="9328"/>
                  <a:pt x="0" y="13497"/>
                  <a:pt x="0" y="18656"/>
                </a:cubicBezTo>
                <a:lnTo>
                  <a:pt x="0" y="125931"/>
                </a:lnTo>
                <a:cubicBezTo>
                  <a:pt x="0" y="133656"/>
                  <a:pt x="6267" y="139923"/>
                  <a:pt x="13992" y="139923"/>
                </a:cubicBezTo>
                <a:lnTo>
                  <a:pt x="135259" y="139923"/>
                </a:lnTo>
                <a:cubicBezTo>
                  <a:pt x="142984" y="139923"/>
                  <a:pt x="149252" y="133656"/>
                  <a:pt x="149252" y="125931"/>
                </a:cubicBezTo>
                <a:lnTo>
                  <a:pt x="149252" y="44367"/>
                </a:lnTo>
                <a:cubicBezTo>
                  <a:pt x="149252" y="39062"/>
                  <a:pt x="143596" y="35710"/>
                  <a:pt x="138932" y="38217"/>
                </a:cubicBezTo>
                <a:lnTo>
                  <a:pt x="93282" y="62791"/>
                </a:lnTo>
                <a:lnTo>
                  <a:pt x="93282" y="44367"/>
                </a:lnTo>
                <a:cubicBezTo>
                  <a:pt x="93282" y="39062"/>
                  <a:pt x="87627" y="35710"/>
                  <a:pt x="82963" y="38217"/>
                </a:cubicBezTo>
                <a:lnTo>
                  <a:pt x="37313" y="62791"/>
                </a:lnTo>
                <a:lnTo>
                  <a:pt x="37313" y="18656"/>
                </a:lnTo>
                <a:cubicBezTo>
                  <a:pt x="37313" y="13497"/>
                  <a:pt x="33144" y="9328"/>
                  <a:pt x="27985" y="9328"/>
                </a:cubicBezTo>
                <a:lnTo>
                  <a:pt x="9328" y="9328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9"/>
          <p:cNvSpPr/>
          <p:nvPr/>
        </p:nvSpPr>
        <p:spPr>
          <a:xfrm>
            <a:off x="6982182" y="6621672"/>
            <a:ext cx="2098852" cy="223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Robotics &amp; Embedded Systems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20193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20193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150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23875" y="2171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21717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2476500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 and core implementation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30099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00050" y="30099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71500" y="3162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23875" y="3162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81100" y="3162300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81100" y="3467100"/>
            <a:ext cx="2638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primary goals and success criteria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0005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00050" y="40005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71500" y="4152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23875" y="4152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1100" y="4152900"/>
            <a:ext cx="2905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4457700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Layered design and component integration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9911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400050" y="49911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71500" y="514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23875" y="5143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81100" y="5143500"/>
            <a:ext cx="3105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Hardware Implementation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81100" y="5448300"/>
            <a:ext cx="308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Components, specifications, and cost analysis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1250" y="20193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191250" y="20193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362700" y="217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315075" y="21717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72300" y="2171700"/>
            <a:ext cx="2676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Circuit Connectivity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2300" y="2476500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Pin mapping and PWM control strategy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0" y="30099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191250" y="30099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362700" y="3162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315075" y="3162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72300" y="3162300"/>
            <a:ext cx="3028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Software &amp; Logic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972300" y="3467100"/>
            <a:ext cx="3009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Firmware development and operational flow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1250" y="40005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191250" y="40005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62700" y="4152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15075" y="4152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72300" y="4152900"/>
            <a:ext cx="286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Analysis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72300" y="4457700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Metrics, traction, and efficiency evaluation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91250" y="4991100"/>
            <a:ext cx="5619750" cy="838200"/>
          </a:xfrm>
          <a:custGeom>
            <a:avLst/>
            <a:gdLst/>
            <a:ahLst/>
            <a:cxnLst/>
            <a:rect l="l" t="t" r="r" b="b"/>
            <a:pathLst>
              <a:path w="5619750" h="838200">
                <a:moveTo>
                  <a:pt x="38100" y="0"/>
                </a:moveTo>
                <a:lnTo>
                  <a:pt x="5543549" y="0"/>
                </a:lnTo>
                <a:cubicBezTo>
                  <a:pt x="5585634" y="0"/>
                  <a:pt x="5619750" y="34116"/>
                  <a:pt x="5619750" y="76201"/>
                </a:cubicBezTo>
                <a:lnTo>
                  <a:pt x="5619750" y="761999"/>
                </a:lnTo>
                <a:cubicBezTo>
                  <a:pt x="5619750" y="804084"/>
                  <a:pt x="5585634" y="838200"/>
                  <a:pt x="5543549" y="838200"/>
                </a:cubicBezTo>
                <a:lnTo>
                  <a:pt x="38100" y="838200"/>
                </a:lnTo>
                <a:cubicBezTo>
                  <a:pt x="17058" y="838200"/>
                  <a:pt x="0" y="821142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191250" y="4991100"/>
            <a:ext cx="38100" cy="838200"/>
          </a:xfrm>
          <a:custGeom>
            <a:avLst/>
            <a:gdLst/>
            <a:ahLst/>
            <a:cxnLst/>
            <a:rect l="l" t="t" r="r" b="b"/>
            <a:pathLst>
              <a:path w="38100" h="838200">
                <a:moveTo>
                  <a:pt x="381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38100" y="838200"/>
                </a:lnTo>
                <a:cubicBezTo>
                  <a:pt x="17072" y="838200"/>
                  <a:pt x="0" y="821128"/>
                  <a:pt x="0" y="800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362700" y="514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315075" y="5143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72300" y="5143500"/>
            <a:ext cx="3314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Maintenance &amp; Future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972300" y="54483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Troubleshooting and roadmap for enhancements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21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95400"/>
            <a:ext cx="11410950" cy="1314450"/>
          </a:xfrm>
          <a:custGeom>
            <a:avLst/>
            <a:gdLst/>
            <a:ahLst/>
            <a:cxnLst/>
            <a:rect l="l" t="t" r="r" b="b"/>
            <a:pathLst>
              <a:path w="11410950" h="1314450">
                <a:moveTo>
                  <a:pt x="38100" y="0"/>
                </a:moveTo>
                <a:lnTo>
                  <a:pt x="11334751" y="0"/>
                </a:lnTo>
                <a:cubicBezTo>
                  <a:pt x="11376835" y="0"/>
                  <a:pt x="11410950" y="34115"/>
                  <a:pt x="11410950" y="76199"/>
                </a:cubicBezTo>
                <a:lnTo>
                  <a:pt x="11410950" y="1238251"/>
                </a:lnTo>
                <a:cubicBezTo>
                  <a:pt x="11410950" y="1280335"/>
                  <a:pt x="11376835" y="1314450"/>
                  <a:pt x="11334751" y="1314450"/>
                </a:cubicBezTo>
                <a:lnTo>
                  <a:pt x="38100" y="1314450"/>
                </a:lnTo>
                <a:cubicBezTo>
                  <a:pt x="17072" y="1314450"/>
                  <a:pt x="0" y="1297378"/>
                  <a:pt x="0" y="1276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4A5C6A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00050" y="1295400"/>
            <a:ext cx="38100" cy="1314450"/>
          </a:xfrm>
          <a:custGeom>
            <a:avLst/>
            <a:gdLst/>
            <a:ahLst/>
            <a:cxnLst/>
            <a:rect l="l" t="t" r="r" b="b"/>
            <a:pathLst>
              <a:path w="38100" h="1314450">
                <a:moveTo>
                  <a:pt x="38100" y="0"/>
                </a:moveTo>
                <a:lnTo>
                  <a:pt x="38100" y="0"/>
                </a:lnTo>
                <a:lnTo>
                  <a:pt x="38100" y="1314450"/>
                </a:lnTo>
                <a:lnTo>
                  <a:pt x="38100" y="1314450"/>
                </a:lnTo>
                <a:cubicBezTo>
                  <a:pt x="17072" y="1314450"/>
                  <a:pt x="0" y="1297378"/>
                  <a:pt x="0" y="1276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09600" y="1485900"/>
            <a:ext cx="111061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details the design, assembly, and implementation of a </a:t>
            </a:r>
            <a:r>
              <a:rPr lang="en-US" sz="150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4-Wheel Drive (4WD) robot car</a:t>
            </a:r>
            <a:r>
              <a:rPr lang="en-US" sz="15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leveraging modern embedded systems and wireless communication technologies. The system demonstrates a mobile-controlled robotics platform with high maneuverability and modular architecture for future sensor integration.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175" y="2760663"/>
            <a:ext cx="3702050" cy="1987550"/>
          </a:xfrm>
          <a:custGeom>
            <a:avLst/>
            <a:gdLst/>
            <a:ahLst/>
            <a:cxnLst/>
            <a:rect l="l" t="t" r="r" b="b"/>
            <a:pathLst>
              <a:path w="3702050" h="1987550">
                <a:moveTo>
                  <a:pt x="76203" y="0"/>
                </a:moveTo>
                <a:lnTo>
                  <a:pt x="3625847" y="0"/>
                </a:lnTo>
                <a:cubicBezTo>
                  <a:pt x="3667933" y="0"/>
                  <a:pt x="3702050" y="34117"/>
                  <a:pt x="3702050" y="76203"/>
                </a:cubicBezTo>
                <a:lnTo>
                  <a:pt x="3702050" y="1911347"/>
                </a:lnTo>
                <a:cubicBezTo>
                  <a:pt x="3702050" y="1953433"/>
                  <a:pt x="3667933" y="1987550"/>
                  <a:pt x="3625847" y="1987550"/>
                </a:cubicBezTo>
                <a:lnTo>
                  <a:pt x="76203" y="1987550"/>
                </a:lnTo>
                <a:cubicBezTo>
                  <a:pt x="34117" y="1987550"/>
                  <a:pt x="0" y="1953433"/>
                  <a:pt x="0" y="1911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 w="8467">
            <a:solidFill>
              <a:srgbClr val="3A5F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7850" y="29543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11200" y="30876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9350" y="3049588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System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7850" y="3563938"/>
            <a:ext cx="3390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Arduino Uno microcontroller serves as the master controller, processing logic and coordinating all subsystems with 16MHz clock speed and 5V logic levels.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44975" y="2760663"/>
            <a:ext cx="3702050" cy="1987550"/>
          </a:xfrm>
          <a:custGeom>
            <a:avLst/>
            <a:gdLst/>
            <a:ahLst/>
            <a:cxnLst/>
            <a:rect l="l" t="t" r="r" b="b"/>
            <a:pathLst>
              <a:path w="3702050" h="1987550">
                <a:moveTo>
                  <a:pt x="76203" y="0"/>
                </a:moveTo>
                <a:lnTo>
                  <a:pt x="3625847" y="0"/>
                </a:lnTo>
                <a:cubicBezTo>
                  <a:pt x="3667933" y="0"/>
                  <a:pt x="3702050" y="34117"/>
                  <a:pt x="3702050" y="76203"/>
                </a:cubicBezTo>
                <a:lnTo>
                  <a:pt x="3702050" y="1911347"/>
                </a:lnTo>
                <a:cubicBezTo>
                  <a:pt x="3702050" y="1953433"/>
                  <a:pt x="3667933" y="1987550"/>
                  <a:pt x="3625847" y="1987550"/>
                </a:cubicBezTo>
                <a:lnTo>
                  <a:pt x="76203" y="1987550"/>
                </a:lnTo>
                <a:cubicBezTo>
                  <a:pt x="34117" y="1987550"/>
                  <a:pt x="0" y="1953433"/>
                  <a:pt x="0" y="1911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 w="8467">
            <a:solidFill>
              <a:srgbClr val="E89F5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438650" y="29543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560094" y="30876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35719"/>
                </a:moveTo>
                <a:cubicBezTo>
                  <a:pt x="73335" y="35719"/>
                  <a:pt x="42714" y="49113"/>
                  <a:pt x="20203" y="70917"/>
                </a:cubicBezTo>
                <a:cubicBezTo>
                  <a:pt x="15478" y="75493"/>
                  <a:pt x="7925" y="75381"/>
                  <a:pt x="3386" y="70656"/>
                </a:cubicBezTo>
                <a:cubicBezTo>
                  <a:pt x="-1153" y="65931"/>
                  <a:pt x="-1079" y="58378"/>
                  <a:pt x="3646" y="53839"/>
                </a:cubicBezTo>
                <a:cubicBezTo>
                  <a:pt x="30398" y="27868"/>
                  <a:pt x="66935" y="11906"/>
                  <a:pt x="107156" y="11906"/>
                </a:cubicBezTo>
                <a:cubicBezTo>
                  <a:pt x="147377" y="11906"/>
                  <a:pt x="183914" y="27868"/>
                  <a:pt x="210703" y="53839"/>
                </a:cubicBezTo>
                <a:cubicBezTo>
                  <a:pt x="215429" y="58415"/>
                  <a:pt x="215540" y="65968"/>
                  <a:pt x="210964" y="70656"/>
                </a:cubicBezTo>
                <a:cubicBezTo>
                  <a:pt x="206387" y="75344"/>
                  <a:pt x="198834" y="75493"/>
                  <a:pt x="194146" y="70917"/>
                </a:cubicBezTo>
                <a:cubicBezTo>
                  <a:pt x="171599" y="49113"/>
                  <a:pt x="140977" y="35719"/>
                  <a:pt x="107156" y="35719"/>
                </a:cubicBezTo>
                <a:close/>
                <a:moveTo>
                  <a:pt x="89297" y="160734"/>
                </a:moveTo>
                <a:cubicBezTo>
                  <a:pt x="89297" y="150878"/>
                  <a:pt x="97299" y="142875"/>
                  <a:pt x="107156" y="142875"/>
                </a:cubicBezTo>
                <a:cubicBezTo>
                  <a:pt x="117013" y="142875"/>
                  <a:pt x="125016" y="150878"/>
                  <a:pt x="125016" y="160734"/>
                </a:cubicBezTo>
                <a:cubicBezTo>
                  <a:pt x="125016" y="170591"/>
                  <a:pt x="117013" y="178594"/>
                  <a:pt x="107156" y="178594"/>
                </a:cubicBezTo>
                <a:cubicBezTo>
                  <a:pt x="97299" y="178594"/>
                  <a:pt x="89297" y="170591"/>
                  <a:pt x="89297" y="160734"/>
                </a:cubicBezTo>
                <a:close/>
                <a:moveTo>
                  <a:pt x="62508" y="121369"/>
                </a:moveTo>
                <a:cubicBezTo>
                  <a:pt x="58155" y="126318"/>
                  <a:pt x="50639" y="126764"/>
                  <a:pt x="45690" y="122411"/>
                </a:cubicBezTo>
                <a:cubicBezTo>
                  <a:pt x="40742" y="118058"/>
                  <a:pt x="40295" y="110542"/>
                  <a:pt x="44648" y="105594"/>
                </a:cubicBezTo>
                <a:cubicBezTo>
                  <a:pt x="59903" y="88329"/>
                  <a:pt x="82265" y="77391"/>
                  <a:pt x="107156" y="77391"/>
                </a:cubicBezTo>
                <a:cubicBezTo>
                  <a:pt x="132048" y="77391"/>
                  <a:pt x="154409" y="88329"/>
                  <a:pt x="169664" y="105594"/>
                </a:cubicBezTo>
                <a:cubicBezTo>
                  <a:pt x="174017" y="110542"/>
                  <a:pt x="173534" y="118058"/>
                  <a:pt x="168622" y="122411"/>
                </a:cubicBezTo>
                <a:cubicBezTo>
                  <a:pt x="163711" y="126764"/>
                  <a:pt x="156158" y="126281"/>
                  <a:pt x="151805" y="121369"/>
                </a:cubicBezTo>
                <a:cubicBezTo>
                  <a:pt x="140866" y="108979"/>
                  <a:pt x="124941" y="101203"/>
                  <a:pt x="107156" y="101203"/>
                </a:cubicBezTo>
                <a:cubicBezTo>
                  <a:pt x="89371" y="101203"/>
                  <a:pt x="73447" y="108979"/>
                  <a:pt x="62508" y="121369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010150" y="3049588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Wireless Interface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38650" y="3563938"/>
            <a:ext cx="3390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HC-05 Bluetooth module enables real-time mobile interaction with 10-meter range, supporting BT 2.0+EDR protocol at 9600 baud serial communication.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105775" y="2760663"/>
            <a:ext cx="3702050" cy="1987550"/>
          </a:xfrm>
          <a:custGeom>
            <a:avLst/>
            <a:gdLst/>
            <a:ahLst/>
            <a:cxnLst/>
            <a:rect l="l" t="t" r="r" b="b"/>
            <a:pathLst>
              <a:path w="3702050" h="1987550">
                <a:moveTo>
                  <a:pt x="76203" y="0"/>
                </a:moveTo>
                <a:lnTo>
                  <a:pt x="3625847" y="0"/>
                </a:lnTo>
                <a:cubicBezTo>
                  <a:pt x="3667933" y="0"/>
                  <a:pt x="3702050" y="34117"/>
                  <a:pt x="3702050" y="76203"/>
                </a:cubicBezTo>
                <a:lnTo>
                  <a:pt x="3702050" y="1911347"/>
                </a:lnTo>
                <a:cubicBezTo>
                  <a:pt x="3702050" y="1953433"/>
                  <a:pt x="3667933" y="1987550"/>
                  <a:pt x="3625847" y="1987550"/>
                </a:cubicBezTo>
                <a:lnTo>
                  <a:pt x="76203" y="1987550"/>
                </a:lnTo>
                <a:cubicBezTo>
                  <a:pt x="34117" y="1987550"/>
                  <a:pt x="0" y="1953433"/>
                  <a:pt x="0" y="1911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8467">
            <a:solidFill>
              <a:srgbClr val="4A5C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8299450" y="29543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408988" y="308768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870950" y="3049588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Motor Drive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299450" y="3563938"/>
            <a:ext cx="33909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L298N H-Bridge motor driver provides efficient power control for multi-directional movement, supporting dual channels with 2A per channel capacity.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175" y="4906964"/>
            <a:ext cx="5635625" cy="1835150"/>
          </a:xfrm>
          <a:custGeom>
            <a:avLst/>
            <a:gdLst/>
            <a:ahLst/>
            <a:cxnLst/>
            <a:rect l="l" t="t" r="r" b="b"/>
            <a:pathLst>
              <a:path w="5635625" h="1835150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758955"/>
                </a:lnTo>
                <a:cubicBezTo>
                  <a:pt x="5635625" y="1801036"/>
                  <a:pt x="5601511" y="1835150"/>
                  <a:pt x="5559430" y="1835150"/>
                </a:cubicBezTo>
                <a:lnTo>
                  <a:pt x="76195" y="1835150"/>
                </a:lnTo>
                <a:cubicBezTo>
                  <a:pt x="34114" y="1835150"/>
                  <a:pt x="0" y="1801036"/>
                  <a:pt x="0" y="17589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06425" y="51196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77900" y="5100638"/>
            <a:ext cx="1657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7850" y="5557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9547" y="5519738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Successfully implemented wireless mobile control with &lt;100ms latency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7850" y="5938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19547" y="5900738"/>
            <a:ext cx="415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4WD system delivers superior traction and torque distribution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7850" y="6319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19547" y="6281738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 enables easy sensor integration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75375" y="4906964"/>
            <a:ext cx="5635625" cy="1835150"/>
          </a:xfrm>
          <a:custGeom>
            <a:avLst/>
            <a:gdLst/>
            <a:ahLst/>
            <a:cxnLst/>
            <a:rect l="l" t="t" r="r" b="b"/>
            <a:pathLst>
              <a:path w="5635625" h="1835150">
                <a:moveTo>
                  <a:pt x="76195" y="0"/>
                </a:moveTo>
                <a:lnTo>
                  <a:pt x="5559430" y="0"/>
                </a:lnTo>
                <a:cubicBezTo>
                  <a:pt x="5601511" y="0"/>
                  <a:pt x="5635625" y="34114"/>
                  <a:pt x="5635625" y="76195"/>
                </a:cubicBezTo>
                <a:lnTo>
                  <a:pt x="5635625" y="1758955"/>
                </a:lnTo>
                <a:cubicBezTo>
                  <a:pt x="5635625" y="1801036"/>
                  <a:pt x="5601511" y="1835150"/>
                  <a:pt x="5559430" y="1835150"/>
                </a:cubicBezTo>
                <a:lnTo>
                  <a:pt x="76195" y="1835150"/>
                </a:lnTo>
                <a:cubicBezTo>
                  <a:pt x="34114" y="1835150"/>
                  <a:pt x="0" y="1801036"/>
                  <a:pt x="0" y="17589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426200" y="511968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769100" y="5100638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Innovation Highlights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69050" y="5557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10747" y="5519738"/>
            <a:ext cx="3800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platform for embedded systems education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69050" y="5938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10747" y="5900738"/>
            <a:ext cx="4000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Expandable design supports future autonomous capabilities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69050" y="6319838"/>
            <a:ext cx="20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▸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10747" y="6281738"/>
            <a:ext cx="3924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Cost-effective solution using readily available components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126" y="366126"/>
            <a:ext cx="11523820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kern="0" spc="202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Goals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6126" y="622414"/>
            <a:ext cx="11679423" cy="439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59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6126" y="1134991"/>
            <a:ext cx="11542126" cy="256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primary goals driving the development of the 4WD robot car platform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279" y="1583495"/>
            <a:ext cx="5638342" cy="2553730"/>
          </a:xfrm>
          <a:custGeom>
            <a:avLst/>
            <a:gdLst/>
            <a:ahLst/>
            <a:cxnLst/>
            <a:rect l="l" t="t" r="r" b="b"/>
            <a:pathLst>
              <a:path w="5638342" h="2553730">
                <a:moveTo>
                  <a:pt x="73215" y="0"/>
                </a:moveTo>
                <a:lnTo>
                  <a:pt x="5565127" y="0"/>
                </a:lnTo>
                <a:cubicBezTo>
                  <a:pt x="5605563" y="0"/>
                  <a:pt x="5638342" y="32780"/>
                  <a:pt x="5638342" y="73215"/>
                </a:cubicBezTo>
                <a:lnTo>
                  <a:pt x="5638342" y="2480514"/>
                </a:lnTo>
                <a:cubicBezTo>
                  <a:pt x="5638342" y="2520950"/>
                  <a:pt x="5605563" y="2553730"/>
                  <a:pt x="5565127" y="2553730"/>
                </a:cubicBezTo>
                <a:lnTo>
                  <a:pt x="73215" y="2553730"/>
                </a:lnTo>
                <a:cubicBezTo>
                  <a:pt x="32780" y="2553730"/>
                  <a:pt x="0" y="2520950"/>
                  <a:pt x="0" y="2480514"/>
                </a:cubicBezTo>
                <a:lnTo>
                  <a:pt x="0" y="73215"/>
                </a:lnTo>
                <a:cubicBezTo>
                  <a:pt x="0" y="32780"/>
                  <a:pt x="32780" y="0"/>
                  <a:pt x="7321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2700000" scaled="1"/>
          </a:gradFill>
          <a:ln w="25400">
            <a:solidFill>
              <a:srgbClr val="3A5F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67495" y="1775712"/>
            <a:ext cx="585802" cy="585802"/>
          </a:xfrm>
          <a:custGeom>
            <a:avLst/>
            <a:gdLst/>
            <a:ahLst/>
            <a:cxnLst/>
            <a:rect l="l" t="t" r="r" b="b"/>
            <a:pathLst>
              <a:path w="585802" h="585802">
                <a:moveTo>
                  <a:pt x="109838" y="0"/>
                </a:moveTo>
                <a:lnTo>
                  <a:pt x="475964" y="0"/>
                </a:lnTo>
                <a:cubicBezTo>
                  <a:pt x="536626" y="0"/>
                  <a:pt x="585802" y="49176"/>
                  <a:pt x="585802" y="109838"/>
                </a:cubicBezTo>
                <a:lnTo>
                  <a:pt x="585802" y="475964"/>
                </a:lnTo>
                <a:cubicBezTo>
                  <a:pt x="585802" y="536626"/>
                  <a:pt x="536626" y="585802"/>
                  <a:pt x="475964" y="585802"/>
                </a:cubicBezTo>
                <a:lnTo>
                  <a:pt x="109838" y="585802"/>
                </a:lnTo>
                <a:cubicBezTo>
                  <a:pt x="49176" y="585802"/>
                  <a:pt x="0" y="536626"/>
                  <a:pt x="0" y="475964"/>
                </a:cubicBezTo>
                <a:lnTo>
                  <a:pt x="0" y="109838"/>
                </a:lnTo>
                <a:cubicBezTo>
                  <a:pt x="0" y="49176"/>
                  <a:pt x="49176" y="0"/>
                  <a:pt x="109838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25387" y="1931315"/>
            <a:ext cx="274595" cy="274595"/>
          </a:xfrm>
          <a:custGeom>
            <a:avLst/>
            <a:gdLst/>
            <a:ahLst/>
            <a:cxnLst/>
            <a:rect l="l" t="t" r="r" b="b"/>
            <a:pathLst>
              <a:path w="274595" h="274595">
                <a:moveTo>
                  <a:pt x="72510" y="62964"/>
                </a:moveTo>
                <a:lnTo>
                  <a:pt x="58512" y="102973"/>
                </a:lnTo>
                <a:lnTo>
                  <a:pt x="216082" y="102973"/>
                </a:lnTo>
                <a:lnTo>
                  <a:pt x="202084" y="62964"/>
                </a:lnTo>
                <a:cubicBezTo>
                  <a:pt x="199671" y="56099"/>
                  <a:pt x="193182" y="51486"/>
                  <a:pt x="185888" y="51486"/>
                </a:cubicBezTo>
                <a:lnTo>
                  <a:pt x="88707" y="51486"/>
                </a:lnTo>
                <a:cubicBezTo>
                  <a:pt x="81413" y="51486"/>
                  <a:pt x="74924" y="56099"/>
                  <a:pt x="72510" y="62964"/>
                </a:cubicBezTo>
                <a:close/>
                <a:moveTo>
                  <a:pt x="21238" y="105547"/>
                </a:moveTo>
                <a:lnTo>
                  <a:pt x="40117" y="51647"/>
                </a:lnTo>
                <a:cubicBezTo>
                  <a:pt x="47357" y="30999"/>
                  <a:pt x="66825" y="17162"/>
                  <a:pt x="88707" y="17162"/>
                </a:cubicBezTo>
                <a:lnTo>
                  <a:pt x="185888" y="17162"/>
                </a:lnTo>
                <a:cubicBezTo>
                  <a:pt x="207769" y="17162"/>
                  <a:pt x="227238" y="30999"/>
                  <a:pt x="234478" y="51647"/>
                </a:cubicBezTo>
                <a:lnTo>
                  <a:pt x="253356" y="105547"/>
                </a:lnTo>
                <a:cubicBezTo>
                  <a:pt x="265799" y="110696"/>
                  <a:pt x="274595" y="122978"/>
                  <a:pt x="274595" y="137297"/>
                </a:cubicBezTo>
                <a:lnTo>
                  <a:pt x="274595" y="240270"/>
                </a:lnTo>
                <a:cubicBezTo>
                  <a:pt x="274595" y="249763"/>
                  <a:pt x="266925" y="257432"/>
                  <a:pt x="257432" y="257432"/>
                </a:cubicBezTo>
                <a:lnTo>
                  <a:pt x="240270" y="257432"/>
                </a:lnTo>
                <a:cubicBezTo>
                  <a:pt x="230777" y="257432"/>
                  <a:pt x="223108" y="249763"/>
                  <a:pt x="223108" y="240270"/>
                </a:cubicBezTo>
                <a:lnTo>
                  <a:pt x="223108" y="223108"/>
                </a:lnTo>
                <a:lnTo>
                  <a:pt x="51486" y="223108"/>
                </a:lnTo>
                <a:lnTo>
                  <a:pt x="51486" y="240270"/>
                </a:lnTo>
                <a:cubicBezTo>
                  <a:pt x="51486" y="249763"/>
                  <a:pt x="43817" y="257432"/>
                  <a:pt x="34324" y="257432"/>
                </a:cubicBezTo>
                <a:lnTo>
                  <a:pt x="17162" y="257432"/>
                </a:lnTo>
                <a:cubicBezTo>
                  <a:pt x="7669" y="257432"/>
                  <a:pt x="0" y="249763"/>
                  <a:pt x="0" y="240270"/>
                </a:cubicBezTo>
                <a:lnTo>
                  <a:pt x="0" y="137297"/>
                </a:lnTo>
                <a:cubicBezTo>
                  <a:pt x="0" y="122978"/>
                  <a:pt x="8796" y="110696"/>
                  <a:pt x="21238" y="105547"/>
                </a:cubicBezTo>
                <a:close/>
                <a:moveTo>
                  <a:pt x="68649" y="163041"/>
                </a:moveTo>
                <a:cubicBezTo>
                  <a:pt x="68649" y="153568"/>
                  <a:pt x="60959" y="145878"/>
                  <a:pt x="51486" y="145878"/>
                </a:cubicBezTo>
                <a:cubicBezTo>
                  <a:pt x="42014" y="145878"/>
                  <a:pt x="34324" y="153568"/>
                  <a:pt x="34324" y="163041"/>
                </a:cubicBezTo>
                <a:cubicBezTo>
                  <a:pt x="34324" y="172513"/>
                  <a:pt x="42014" y="180203"/>
                  <a:pt x="51486" y="180203"/>
                </a:cubicBezTo>
                <a:cubicBezTo>
                  <a:pt x="60959" y="180203"/>
                  <a:pt x="68649" y="172513"/>
                  <a:pt x="68649" y="163041"/>
                </a:cubicBezTo>
                <a:close/>
                <a:moveTo>
                  <a:pt x="223108" y="180203"/>
                </a:moveTo>
                <a:cubicBezTo>
                  <a:pt x="232580" y="180203"/>
                  <a:pt x="240270" y="172513"/>
                  <a:pt x="240270" y="163041"/>
                </a:cubicBezTo>
                <a:cubicBezTo>
                  <a:pt x="240270" y="153568"/>
                  <a:pt x="232580" y="145878"/>
                  <a:pt x="223108" y="145878"/>
                </a:cubicBezTo>
                <a:cubicBezTo>
                  <a:pt x="213636" y="145878"/>
                  <a:pt x="205946" y="153568"/>
                  <a:pt x="205946" y="163041"/>
                </a:cubicBezTo>
                <a:cubicBezTo>
                  <a:pt x="205946" y="172513"/>
                  <a:pt x="213636" y="180203"/>
                  <a:pt x="223108" y="180203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299748" y="1775712"/>
            <a:ext cx="2636108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kern="0" spc="5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 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9748" y="1995387"/>
            <a:ext cx="2681874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Robust Mechanical Design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7495" y="2507964"/>
            <a:ext cx="5327135" cy="951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and assemble a </a:t>
            </a:r>
            <a:r>
              <a:rPr lang="en-US" sz="115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4WD mechanical chassis</a:t>
            </a: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capable of traversing varying terrains. The chassis must provide structural integrity while accommodating all electronic components, motors, and power systems in a compact, balanced configuration.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7495" y="3609393"/>
            <a:ext cx="5253910" cy="6102"/>
          </a:xfrm>
          <a:custGeom>
            <a:avLst/>
            <a:gdLst/>
            <a:ahLst/>
            <a:cxnLst/>
            <a:rect l="l" t="t" r="r" b="b"/>
            <a:pathLst>
              <a:path w="5253910" h="6102">
                <a:moveTo>
                  <a:pt x="0" y="0"/>
                </a:moveTo>
                <a:lnTo>
                  <a:pt x="5253910" y="0"/>
                </a:lnTo>
                <a:lnTo>
                  <a:pt x="5253910" y="6102"/>
                </a:lnTo>
                <a:lnTo>
                  <a:pt x="0" y="6102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85802" y="3786355"/>
            <a:ext cx="128144" cy="128144"/>
          </a:xfrm>
          <a:custGeom>
            <a:avLst/>
            <a:gdLst/>
            <a:ahLst/>
            <a:cxnLst/>
            <a:rect l="l" t="t" r="r" b="b"/>
            <a:pathLst>
              <a:path w="128144" h="128144">
                <a:moveTo>
                  <a:pt x="16494" y="57189"/>
                </a:moveTo>
                <a:cubicBezTo>
                  <a:pt x="19822" y="33913"/>
                  <a:pt x="39870" y="16018"/>
                  <a:pt x="64072" y="16018"/>
                </a:cubicBezTo>
                <a:cubicBezTo>
                  <a:pt x="77337" y="16018"/>
                  <a:pt x="89351" y="21399"/>
                  <a:pt x="98060" y="30084"/>
                </a:cubicBezTo>
                <a:cubicBezTo>
                  <a:pt x="98110" y="30134"/>
                  <a:pt x="98160" y="30184"/>
                  <a:pt x="98210" y="30234"/>
                </a:cubicBezTo>
                <a:lnTo>
                  <a:pt x="100113" y="32036"/>
                </a:lnTo>
                <a:lnTo>
                  <a:pt x="88124" y="32036"/>
                </a:lnTo>
                <a:cubicBezTo>
                  <a:pt x="83694" y="32036"/>
                  <a:pt x="80115" y="35615"/>
                  <a:pt x="80115" y="40045"/>
                </a:cubicBezTo>
                <a:cubicBezTo>
                  <a:pt x="80115" y="44475"/>
                  <a:pt x="83694" y="48054"/>
                  <a:pt x="88124" y="48054"/>
                </a:cubicBezTo>
                <a:lnTo>
                  <a:pt x="120160" y="48054"/>
                </a:lnTo>
                <a:cubicBezTo>
                  <a:pt x="124590" y="48054"/>
                  <a:pt x="128169" y="44475"/>
                  <a:pt x="128169" y="40045"/>
                </a:cubicBezTo>
                <a:lnTo>
                  <a:pt x="128169" y="8009"/>
                </a:lnTo>
                <a:cubicBezTo>
                  <a:pt x="128169" y="3579"/>
                  <a:pt x="124590" y="0"/>
                  <a:pt x="120160" y="0"/>
                </a:cubicBezTo>
                <a:cubicBezTo>
                  <a:pt x="115730" y="0"/>
                  <a:pt x="112151" y="3579"/>
                  <a:pt x="112151" y="8009"/>
                </a:cubicBezTo>
                <a:lnTo>
                  <a:pt x="112151" y="21374"/>
                </a:lnTo>
                <a:lnTo>
                  <a:pt x="109323" y="18696"/>
                </a:lnTo>
                <a:cubicBezTo>
                  <a:pt x="97735" y="7158"/>
                  <a:pt x="81717" y="0"/>
                  <a:pt x="64072" y="0"/>
                </a:cubicBezTo>
                <a:cubicBezTo>
                  <a:pt x="31786" y="0"/>
                  <a:pt x="5081" y="23877"/>
                  <a:pt x="651" y="54937"/>
                </a:cubicBezTo>
                <a:cubicBezTo>
                  <a:pt x="25" y="59317"/>
                  <a:pt x="3053" y="63371"/>
                  <a:pt x="7433" y="63997"/>
                </a:cubicBezTo>
                <a:cubicBezTo>
                  <a:pt x="11813" y="64623"/>
                  <a:pt x="15868" y="61569"/>
                  <a:pt x="16494" y="57214"/>
                </a:cubicBezTo>
                <a:close/>
                <a:moveTo>
                  <a:pt x="127493" y="73207"/>
                </a:moveTo>
                <a:cubicBezTo>
                  <a:pt x="128119" y="68827"/>
                  <a:pt x="125066" y="64773"/>
                  <a:pt x="120711" y="64147"/>
                </a:cubicBezTo>
                <a:cubicBezTo>
                  <a:pt x="116356" y="63521"/>
                  <a:pt x="112276" y="66575"/>
                  <a:pt x="111651" y="70930"/>
                </a:cubicBezTo>
                <a:cubicBezTo>
                  <a:pt x="108322" y="94206"/>
                  <a:pt x="88274" y="112101"/>
                  <a:pt x="64072" y="112101"/>
                </a:cubicBezTo>
                <a:cubicBezTo>
                  <a:pt x="50807" y="112101"/>
                  <a:pt x="38794" y="106720"/>
                  <a:pt x="30084" y="98035"/>
                </a:cubicBezTo>
                <a:cubicBezTo>
                  <a:pt x="30034" y="97985"/>
                  <a:pt x="29984" y="97935"/>
                  <a:pt x="29934" y="97885"/>
                </a:cubicBezTo>
                <a:lnTo>
                  <a:pt x="28032" y="96083"/>
                </a:lnTo>
                <a:lnTo>
                  <a:pt x="40020" y="96083"/>
                </a:lnTo>
                <a:cubicBezTo>
                  <a:pt x="44450" y="96083"/>
                  <a:pt x="48029" y="92504"/>
                  <a:pt x="48029" y="88074"/>
                </a:cubicBezTo>
                <a:cubicBezTo>
                  <a:pt x="48029" y="83644"/>
                  <a:pt x="44450" y="80065"/>
                  <a:pt x="40020" y="80065"/>
                </a:cubicBezTo>
                <a:lnTo>
                  <a:pt x="8009" y="80090"/>
                </a:lnTo>
                <a:cubicBezTo>
                  <a:pt x="5882" y="80090"/>
                  <a:pt x="3829" y="80941"/>
                  <a:pt x="2328" y="82468"/>
                </a:cubicBezTo>
                <a:cubicBezTo>
                  <a:pt x="826" y="83994"/>
                  <a:pt x="-25" y="86022"/>
                  <a:pt x="0" y="88174"/>
                </a:cubicBezTo>
                <a:lnTo>
                  <a:pt x="250" y="119960"/>
                </a:lnTo>
                <a:cubicBezTo>
                  <a:pt x="275" y="124390"/>
                  <a:pt x="3904" y="127944"/>
                  <a:pt x="8334" y="127894"/>
                </a:cubicBezTo>
                <a:cubicBezTo>
                  <a:pt x="12764" y="127844"/>
                  <a:pt x="16318" y="124240"/>
                  <a:pt x="16268" y="119810"/>
                </a:cubicBezTo>
                <a:lnTo>
                  <a:pt x="16168" y="106920"/>
                </a:lnTo>
                <a:lnTo>
                  <a:pt x="18846" y="109448"/>
                </a:lnTo>
                <a:cubicBezTo>
                  <a:pt x="30434" y="120986"/>
                  <a:pt x="46427" y="128144"/>
                  <a:pt x="64072" y="128144"/>
                </a:cubicBezTo>
                <a:cubicBezTo>
                  <a:pt x="96358" y="128144"/>
                  <a:pt x="123063" y="104267"/>
                  <a:pt x="127493" y="73207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0901" y="3758896"/>
            <a:ext cx="2993081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Metric: Stable operation on inclines up to 15°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76281" y="1583495"/>
            <a:ext cx="5638342" cy="2553730"/>
          </a:xfrm>
          <a:custGeom>
            <a:avLst/>
            <a:gdLst/>
            <a:ahLst/>
            <a:cxnLst/>
            <a:rect l="l" t="t" r="r" b="b"/>
            <a:pathLst>
              <a:path w="5638342" h="2553730">
                <a:moveTo>
                  <a:pt x="73215" y="0"/>
                </a:moveTo>
                <a:lnTo>
                  <a:pt x="5565127" y="0"/>
                </a:lnTo>
                <a:cubicBezTo>
                  <a:pt x="5605563" y="0"/>
                  <a:pt x="5638342" y="32780"/>
                  <a:pt x="5638342" y="73215"/>
                </a:cubicBezTo>
                <a:lnTo>
                  <a:pt x="5638342" y="2480514"/>
                </a:lnTo>
                <a:cubicBezTo>
                  <a:pt x="5638342" y="2520950"/>
                  <a:pt x="5605563" y="2553730"/>
                  <a:pt x="5565127" y="2553730"/>
                </a:cubicBezTo>
                <a:lnTo>
                  <a:pt x="73215" y="2553730"/>
                </a:lnTo>
                <a:cubicBezTo>
                  <a:pt x="32780" y="2553730"/>
                  <a:pt x="0" y="2520950"/>
                  <a:pt x="0" y="2480514"/>
                </a:cubicBezTo>
                <a:lnTo>
                  <a:pt x="0" y="73215"/>
                </a:lnTo>
                <a:cubicBezTo>
                  <a:pt x="0" y="32780"/>
                  <a:pt x="32780" y="0"/>
                  <a:pt x="73215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2700000" scaled="1"/>
          </a:gradFill>
          <a:ln w="25400">
            <a:solidFill>
              <a:srgbClr val="E89F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368497" y="1775712"/>
            <a:ext cx="585802" cy="585802"/>
          </a:xfrm>
          <a:custGeom>
            <a:avLst/>
            <a:gdLst/>
            <a:ahLst/>
            <a:cxnLst/>
            <a:rect l="l" t="t" r="r" b="b"/>
            <a:pathLst>
              <a:path w="585802" h="585802">
                <a:moveTo>
                  <a:pt x="109838" y="0"/>
                </a:moveTo>
                <a:lnTo>
                  <a:pt x="475964" y="0"/>
                </a:lnTo>
                <a:cubicBezTo>
                  <a:pt x="536626" y="0"/>
                  <a:pt x="585802" y="49176"/>
                  <a:pt x="585802" y="109838"/>
                </a:cubicBezTo>
                <a:lnTo>
                  <a:pt x="585802" y="475964"/>
                </a:lnTo>
                <a:cubicBezTo>
                  <a:pt x="585802" y="536626"/>
                  <a:pt x="536626" y="585802"/>
                  <a:pt x="475964" y="585802"/>
                </a:cubicBezTo>
                <a:lnTo>
                  <a:pt x="109838" y="585802"/>
                </a:lnTo>
                <a:cubicBezTo>
                  <a:pt x="49176" y="585802"/>
                  <a:pt x="0" y="536626"/>
                  <a:pt x="0" y="475964"/>
                </a:cubicBezTo>
                <a:lnTo>
                  <a:pt x="0" y="109838"/>
                </a:lnTo>
                <a:cubicBezTo>
                  <a:pt x="0" y="49176"/>
                  <a:pt x="49176" y="0"/>
                  <a:pt x="109838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560714" y="1931315"/>
            <a:ext cx="205946" cy="274595"/>
          </a:xfrm>
          <a:custGeom>
            <a:avLst/>
            <a:gdLst/>
            <a:ahLst/>
            <a:cxnLst/>
            <a:rect l="l" t="t" r="r" b="b"/>
            <a:pathLst>
              <a:path w="205946" h="274595">
                <a:moveTo>
                  <a:pt x="8581" y="34324"/>
                </a:moveTo>
                <a:cubicBezTo>
                  <a:pt x="8581" y="15392"/>
                  <a:pt x="23973" y="0"/>
                  <a:pt x="42905" y="0"/>
                </a:cubicBezTo>
                <a:lnTo>
                  <a:pt x="163041" y="0"/>
                </a:lnTo>
                <a:cubicBezTo>
                  <a:pt x="181973" y="0"/>
                  <a:pt x="197365" y="15392"/>
                  <a:pt x="197365" y="34324"/>
                </a:cubicBezTo>
                <a:lnTo>
                  <a:pt x="197365" y="240270"/>
                </a:lnTo>
                <a:cubicBezTo>
                  <a:pt x="197365" y="259202"/>
                  <a:pt x="181973" y="274595"/>
                  <a:pt x="163041" y="274595"/>
                </a:cubicBezTo>
                <a:lnTo>
                  <a:pt x="42905" y="274595"/>
                </a:lnTo>
                <a:cubicBezTo>
                  <a:pt x="23973" y="274595"/>
                  <a:pt x="8581" y="259202"/>
                  <a:pt x="8581" y="240270"/>
                </a:cubicBezTo>
                <a:lnTo>
                  <a:pt x="8581" y="34324"/>
                </a:lnTo>
                <a:close/>
                <a:moveTo>
                  <a:pt x="42905" y="34324"/>
                </a:moveTo>
                <a:lnTo>
                  <a:pt x="42905" y="197365"/>
                </a:lnTo>
                <a:lnTo>
                  <a:pt x="163041" y="197365"/>
                </a:lnTo>
                <a:lnTo>
                  <a:pt x="163041" y="34324"/>
                </a:lnTo>
                <a:lnTo>
                  <a:pt x="42905" y="34324"/>
                </a:lnTo>
                <a:close/>
                <a:moveTo>
                  <a:pt x="102973" y="253142"/>
                </a:moveTo>
                <a:cubicBezTo>
                  <a:pt x="112466" y="253142"/>
                  <a:pt x="120135" y="245473"/>
                  <a:pt x="120135" y="235980"/>
                </a:cubicBezTo>
                <a:cubicBezTo>
                  <a:pt x="120135" y="226487"/>
                  <a:pt x="112466" y="218818"/>
                  <a:pt x="102973" y="218818"/>
                </a:cubicBezTo>
                <a:cubicBezTo>
                  <a:pt x="93480" y="218818"/>
                  <a:pt x="85811" y="226487"/>
                  <a:pt x="85811" y="235980"/>
                </a:cubicBezTo>
                <a:cubicBezTo>
                  <a:pt x="85811" y="245473"/>
                  <a:pt x="93480" y="253142"/>
                  <a:pt x="102973" y="253142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00750" y="1775712"/>
            <a:ext cx="2453045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kern="0" spc="5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 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00750" y="1995387"/>
            <a:ext cx="2498811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Wireless Control System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68497" y="2507964"/>
            <a:ext cx="5327135" cy="951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a </a:t>
            </a:r>
            <a:r>
              <a:rPr lang="en-US" sz="115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wireless control system using Bluetooth (HC-05)</a:t>
            </a: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real-time mobile interaction. The system must provide seamless communication between the mobile device and robot with minimal latency and reliable connection stability.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368497" y="3609393"/>
            <a:ext cx="5253910" cy="6102"/>
          </a:xfrm>
          <a:custGeom>
            <a:avLst/>
            <a:gdLst/>
            <a:ahLst/>
            <a:cxnLst/>
            <a:rect l="l" t="t" r="r" b="b"/>
            <a:pathLst>
              <a:path w="5253910" h="6102">
                <a:moveTo>
                  <a:pt x="0" y="0"/>
                </a:moveTo>
                <a:lnTo>
                  <a:pt x="5253910" y="0"/>
                </a:lnTo>
                <a:lnTo>
                  <a:pt x="5253910" y="6102"/>
                </a:lnTo>
                <a:lnTo>
                  <a:pt x="0" y="6102"/>
                </a:lnTo>
                <a:lnTo>
                  <a:pt x="0" y="0"/>
                </a:ln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386804" y="3786355"/>
            <a:ext cx="128144" cy="128144"/>
          </a:xfrm>
          <a:custGeom>
            <a:avLst/>
            <a:gdLst/>
            <a:ahLst/>
            <a:cxnLst/>
            <a:rect l="l" t="t" r="r" b="b"/>
            <a:pathLst>
              <a:path w="128144" h="128144">
                <a:moveTo>
                  <a:pt x="16494" y="57189"/>
                </a:moveTo>
                <a:cubicBezTo>
                  <a:pt x="19822" y="33913"/>
                  <a:pt x="39870" y="16018"/>
                  <a:pt x="64072" y="16018"/>
                </a:cubicBezTo>
                <a:cubicBezTo>
                  <a:pt x="77337" y="16018"/>
                  <a:pt x="89351" y="21399"/>
                  <a:pt x="98060" y="30084"/>
                </a:cubicBezTo>
                <a:cubicBezTo>
                  <a:pt x="98110" y="30134"/>
                  <a:pt x="98160" y="30184"/>
                  <a:pt x="98210" y="30234"/>
                </a:cubicBezTo>
                <a:lnTo>
                  <a:pt x="100113" y="32036"/>
                </a:lnTo>
                <a:lnTo>
                  <a:pt x="88124" y="32036"/>
                </a:lnTo>
                <a:cubicBezTo>
                  <a:pt x="83694" y="32036"/>
                  <a:pt x="80115" y="35615"/>
                  <a:pt x="80115" y="40045"/>
                </a:cubicBezTo>
                <a:cubicBezTo>
                  <a:pt x="80115" y="44475"/>
                  <a:pt x="83694" y="48054"/>
                  <a:pt x="88124" y="48054"/>
                </a:cubicBezTo>
                <a:lnTo>
                  <a:pt x="120160" y="48054"/>
                </a:lnTo>
                <a:cubicBezTo>
                  <a:pt x="124590" y="48054"/>
                  <a:pt x="128169" y="44475"/>
                  <a:pt x="128169" y="40045"/>
                </a:cubicBezTo>
                <a:lnTo>
                  <a:pt x="128169" y="8009"/>
                </a:lnTo>
                <a:cubicBezTo>
                  <a:pt x="128169" y="3579"/>
                  <a:pt x="124590" y="0"/>
                  <a:pt x="120160" y="0"/>
                </a:cubicBezTo>
                <a:cubicBezTo>
                  <a:pt x="115730" y="0"/>
                  <a:pt x="112151" y="3579"/>
                  <a:pt x="112151" y="8009"/>
                </a:cubicBezTo>
                <a:lnTo>
                  <a:pt x="112151" y="21374"/>
                </a:lnTo>
                <a:lnTo>
                  <a:pt x="109323" y="18696"/>
                </a:lnTo>
                <a:cubicBezTo>
                  <a:pt x="97735" y="7158"/>
                  <a:pt x="81717" y="0"/>
                  <a:pt x="64072" y="0"/>
                </a:cubicBezTo>
                <a:cubicBezTo>
                  <a:pt x="31786" y="0"/>
                  <a:pt x="5081" y="23877"/>
                  <a:pt x="651" y="54937"/>
                </a:cubicBezTo>
                <a:cubicBezTo>
                  <a:pt x="25" y="59317"/>
                  <a:pt x="3053" y="63371"/>
                  <a:pt x="7433" y="63997"/>
                </a:cubicBezTo>
                <a:cubicBezTo>
                  <a:pt x="11813" y="64623"/>
                  <a:pt x="15868" y="61569"/>
                  <a:pt x="16494" y="57214"/>
                </a:cubicBezTo>
                <a:close/>
                <a:moveTo>
                  <a:pt x="127493" y="73207"/>
                </a:moveTo>
                <a:cubicBezTo>
                  <a:pt x="128119" y="68827"/>
                  <a:pt x="125066" y="64773"/>
                  <a:pt x="120711" y="64147"/>
                </a:cubicBezTo>
                <a:cubicBezTo>
                  <a:pt x="116356" y="63521"/>
                  <a:pt x="112276" y="66575"/>
                  <a:pt x="111651" y="70930"/>
                </a:cubicBezTo>
                <a:cubicBezTo>
                  <a:pt x="108322" y="94206"/>
                  <a:pt x="88274" y="112101"/>
                  <a:pt x="64072" y="112101"/>
                </a:cubicBezTo>
                <a:cubicBezTo>
                  <a:pt x="50807" y="112101"/>
                  <a:pt x="38794" y="106720"/>
                  <a:pt x="30084" y="98035"/>
                </a:cubicBezTo>
                <a:cubicBezTo>
                  <a:pt x="30034" y="97985"/>
                  <a:pt x="29984" y="97935"/>
                  <a:pt x="29934" y="97885"/>
                </a:cubicBezTo>
                <a:lnTo>
                  <a:pt x="28032" y="96083"/>
                </a:lnTo>
                <a:lnTo>
                  <a:pt x="40020" y="96083"/>
                </a:lnTo>
                <a:cubicBezTo>
                  <a:pt x="44450" y="96083"/>
                  <a:pt x="48029" y="92504"/>
                  <a:pt x="48029" y="88074"/>
                </a:cubicBezTo>
                <a:cubicBezTo>
                  <a:pt x="48029" y="83644"/>
                  <a:pt x="44450" y="80065"/>
                  <a:pt x="40020" y="80065"/>
                </a:cubicBezTo>
                <a:lnTo>
                  <a:pt x="8009" y="80090"/>
                </a:lnTo>
                <a:cubicBezTo>
                  <a:pt x="5882" y="80090"/>
                  <a:pt x="3829" y="80941"/>
                  <a:pt x="2328" y="82468"/>
                </a:cubicBezTo>
                <a:cubicBezTo>
                  <a:pt x="826" y="83994"/>
                  <a:pt x="-25" y="86022"/>
                  <a:pt x="0" y="88174"/>
                </a:cubicBezTo>
                <a:lnTo>
                  <a:pt x="250" y="119960"/>
                </a:lnTo>
                <a:cubicBezTo>
                  <a:pt x="275" y="124390"/>
                  <a:pt x="3904" y="127944"/>
                  <a:pt x="8334" y="127894"/>
                </a:cubicBezTo>
                <a:cubicBezTo>
                  <a:pt x="12764" y="127844"/>
                  <a:pt x="16318" y="124240"/>
                  <a:pt x="16268" y="119810"/>
                </a:cubicBezTo>
                <a:lnTo>
                  <a:pt x="16168" y="106920"/>
                </a:lnTo>
                <a:lnTo>
                  <a:pt x="18846" y="109448"/>
                </a:lnTo>
                <a:cubicBezTo>
                  <a:pt x="30434" y="120986"/>
                  <a:pt x="46427" y="128144"/>
                  <a:pt x="64072" y="128144"/>
                </a:cubicBezTo>
                <a:cubicBezTo>
                  <a:pt x="96358" y="128144"/>
                  <a:pt x="123063" y="104267"/>
                  <a:pt x="127493" y="73207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601903" y="3758896"/>
            <a:ext cx="2983928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Metric: &lt;100ms command-to-action latency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75279" y="4298932"/>
            <a:ext cx="5638342" cy="2315748"/>
          </a:xfrm>
          <a:custGeom>
            <a:avLst/>
            <a:gdLst/>
            <a:ahLst/>
            <a:cxnLst/>
            <a:rect l="l" t="t" r="r" b="b"/>
            <a:pathLst>
              <a:path w="5638342" h="2315748">
                <a:moveTo>
                  <a:pt x="73224" y="0"/>
                </a:moveTo>
                <a:lnTo>
                  <a:pt x="5565118" y="0"/>
                </a:lnTo>
                <a:cubicBezTo>
                  <a:pt x="5605559" y="0"/>
                  <a:pt x="5638342" y="32783"/>
                  <a:pt x="5638342" y="73224"/>
                </a:cubicBezTo>
                <a:lnTo>
                  <a:pt x="5638342" y="2242524"/>
                </a:lnTo>
                <a:cubicBezTo>
                  <a:pt x="5638342" y="2282964"/>
                  <a:pt x="5605559" y="2315748"/>
                  <a:pt x="5565118" y="2315748"/>
                </a:cubicBezTo>
                <a:lnTo>
                  <a:pt x="73224" y="2315748"/>
                </a:lnTo>
                <a:cubicBezTo>
                  <a:pt x="32783" y="2315748"/>
                  <a:pt x="0" y="2282964"/>
                  <a:pt x="0" y="2242524"/>
                </a:cubicBezTo>
                <a:lnTo>
                  <a:pt x="0" y="73224"/>
                </a:lnTo>
                <a:cubicBezTo>
                  <a:pt x="0" y="32811"/>
                  <a:pt x="32811" y="0"/>
                  <a:pt x="73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20000"/>
                </a:srgbClr>
              </a:gs>
              <a:gs pos="100000">
                <a:srgbClr val="4A5C6A">
                  <a:alpha val="5000"/>
                </a:srgbClr>
              </a:gs>
            </a:gsLst>
            <a:lin ang="2700000" scaled="1"/>
          </a:gradFill>
          <a:ln w="25400">
            <a:solidFill>
              <a:srgbClr val="4A5C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67495" y="4491148"/>
            <a:ext cx="585802" cy="585802"/>
          </a:xfrm>
          <a:custGeom>
            <a:avLst/>
            <a:gdLst/>
            <a:ahLst/>
            <a:cxnLst/>
            <a:rect l="l" t="t" r="r" b="b"/>
            <a:pathLst>
              <a:path w="585802" h="585802">
                <a:moveTo>
                  <a:pt x="109838" y="0"/>
                </a:moveTo>
                <a:lnTo>
                  <a:pt x="475964" y="0"/>
                </a:lnTo>
                <a:cubicBezTo>
                  <a:pt x="536626" y="0"/>
                  <a:pt x="585802" y="49176"/>
                  <a:pt x="585802" y="109838"/>
                </a:cubicBezTo>
                <a:lnTo>
                  <a:pt x="585802" y="475964"/>
                </a:lnTo>
                <a:cubicBezTo>
                  <a:pt x="585802" y="536626"/>
                  <a:pt x="536626" y="585802"/>
                  <a:pt x="475964" y="585802"/>
                </a:cubicBezTo>
                <a:lnTo>
                  <a:pt x="109838" y="585802"/>
                </a:lnTo>
                <a:cubicBezTo>
                  <a:pt x="49176" y="585802"/>
                  <a:pt x="0" y="536626"/>
                  <a:pt x="0" y="475964"/>
                </a:cubicBezTo>
                <a:lnTo>
                  <a:pt x="0" y="109838"/>
                </a:lnTo>
                <a:cubicBezTo>
                  <a:pt x="0" y="49176"/>
                  <a:pt x="49176" y="0"/>
                  <a:pt x="109838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25387" y="4646751"/>
            <a:ext cx="274595" cy="274595"/>
          </a:xfrm>
          <a:custGeom>
            <a:avLst/>
            <a:gdLst/>
            <a:ahLst/>
            <a:cxnLst/>
            <a:rect l="l" t="t" r="r" b="b"/>
            <a:pathLst>
              <a:path w="274595" h="274595">
                <a:moveTo>
                  <a:pt x="274595" y="51486"/>
                </a:moveTo>
                <a:cubicBezTo>
                  <a:pt x="274595" y="78410"/>
                  <a:pt x="242898" y="118580"/>
                  <a:pt x="229222" y="134616"/>
                </a:cubicBezTo>
                <a:cubicBezTo>
                  <a:pt x="227184" y="136976"/>
                  <a:pt x="224181" y="137887"/>
                  <a:pt x="221446" y="137297"/>
                </a:cubicBezTo>
                <a:lnTo>
                  <a:pt x="171622" y="137297"/>
                </a:lnTo>
                <a:cubicBezTo>
                  <a:pt x="162129" y="137297"/>
                  <a:pt x="154459" y="144967"/>
                  <a:pt x="154459" y="154459"/>
                </a:cubicBezTo>
                <a:cubicBezTo>
                  <a:pt x="154459" y="163952"/>
                  <a:pt x="162129" y="171622"/>
                  <a:pt x="171622" y="171622"/>
                </a:cubicBezTo>
                <a:lnTo>
                  <a:pt x="223108" y="171622"/>
                </a:lnTo>
                <a:cubicBezTo>
                  <a:pt x="251533" y="171622"/>
                  <a:pt x="274595" y="194683"/>
                  <a:pt x="274595" y="223108"/>
                </a:cubicBezTo>
                <a:cubicBezTo>
                  <a:pt x="274595" y="251533"/>
                  <a:pt x="251533" y="274595"/>
                  <a:pt x="223108" y="274595"/>
                </a:cubicBezTo>
                <a:lnTo>
                  <a:pt x="74870" y="274595"/>
                </a:lnTo>
                <a:cubicBezTo>
                  <a:pt x="79536" y="269285"/>
                  <a:pt x="85221" y="262474"/>
                  <a:pt x="90959" y="254858"/>
                </a:cubicBezTo>
                <a:cubicBezTo>
                  <a:pt x="94338" y="250353"/>
                  <a:pt x="97824" y="245419"/>
                  <a:pt x="101149" y="240270"/>
                </a:cubicBezTo>
                <a:lnTo>
                  <a:pt x="223108" y="240270"/>
                </a:lnTo>
                <a:cubicBezTo>
                  <a:pt x="232601" y="240270"/>
                  <a:pt x="240270" y="232601"/>
                  <a:pt x="240270" y="223108"/>
                </a:cubicBezTo>
                <a:cubicBezTo>
                  <a:pt x="240270" y="213615"/>
                  <a:pt x="232601" y="205946"/>
                  <a:pt x="223108" y="205946"/>
                </a:cubicBezTo>
                <a:lnTo>
                  <a:pt x="171622" y="205946"/>
                </a:lnTo>
                <a:cubicBezTo>
                  <a:pt x="143197" y="205946"/>
                  <a:pt x="120135" y="182884"/>
                  <a:pt x="120135" y="154459"/>
                </a:cubicBezTo>
                <a:cubicBezTo>
                  <a:pt x="120135" y="126035"/>
                  <a:pt x="143197" y="102973"/>
                  <a:pt x="171622" y="102973"/>
                </a:cubicBezTo>
                <a:lnTo>
                  <a:pt x="192967" y="102973"/>
                </a:lnTo>
                <a:cubicBezTo>
                  <a:pt x="181704" y="86079"/>
                  <a:pt x="171622" y="66664"/>
                  <a:pt x="171622" y="51486"/>
                </a:cubicBezTo>
                <a:cubicBezTo>
                  <a:pt x="171622" y="23062"/>
                  <a:pt x="194683" y="0"/>
                  <a:pt x="223108" y="0"/>
                </a:cubicBezTo>
                <a:cubicBezTo>
                  <a:pt x="251533" y="0"/>
                  <a:pt x="274595" y="23062"/>
                  <a:pt x="274595" y="51486"/>
                </a:cubicBezTo>
                <a:close/>
                <a:moveTo>
                  <a:pt x="62803" y="262313"/>
                </a:moveTo>
                <a:cubicBezTo>
                  <a:pt x="60765" y="264619"/>
                  <a:pt x="58941" y="266657"/>
                  <a:pt x="57386" y="268373"/>
                </a:cubicBezTo>
                <a:lnTo>
                  <a:pt x="56421" y="269446"/>
                </a:lnTo>
                <a:lnTo>
                  <a:pt x="56313" y="269339"/>
                </a:lnTo>
                <a:cubicBezTo>
                  <a:pt x="53095" y="271806"/>
                  <a:pt x="48483" y="271484"/>
                  <a:pt x="45587" y="268373"/>
                </a:cubicBezTo>
                <a:cubicBezTo>
                  <a:pt x="32072" y="253678"/>
                  <a:pt x="0" y="215868"/>
                  <a:pt x="0" y="188784"/>
                </a:cubicBezTo>
                <a:cubicBezTo>
                  <a:pt x="0" y="160359"/>
                  <a:pt x="23062" y="137297"/>
                  <a:pt x="51486" y="137297"/>
                </a:cubicBezTo>
                <a:cubicBezTo>
                  <a:pt x="79911" y="137297"/>
                  <a:pt x="102973" y="160359"/>
                  <a:pt x="102973" y="188784"/>
                </a:cubicBezTo>
                <a:cubicBezTo>
                  <a:pt x="102973" y="204873"/>
                  <a:pt x="91657" y="224717"/>
                  <a:pt x="79643" y="241289"/>
                </a:cubicBezTo>
                <a:cubicBezTo>
                  <a:pt x="73905" y="249173"/>
                  <a:pt x="68005" y="256306"/>
                  <a:pt x="63125" y="261937"/>
                </a:cubicBezTo>
                <a:lnTo>
                  <a:pt x="62803" y="262313"/>
                </a:lnTo>
                <a:close/>
                <a:moveTo>
                  <a:pt x="68649" y="188784"/>
                </a:moveTo>
                <a:cubicBezTo>
                  <a:pt x="68649" y="179312"/>
                  <a:pt x="60959" y="171622"/>
                  <a:pt x="51486" y="171622"/>
                </a:cubicBezTo>
                <a:cubicBezTo>
                  <a:pt x="42014" y="171622"/>
                  <a:pt x="34324" y="179312"/>
                  <a:pt x="34324" y="188784"/>
                </a:cubicBezTo>
                <a:cubicBezTo>
                  <a:pt x="34324" y="198256"/>
                  <a:pt x="42014" y="205946"/>
                  <a:pt x="51486" y="205946"/>
                </a:cubicBezTo>
                <a:cubicBezTo>
                  <a:pt x="60959" y="205946"/>
                  <a:pt x="68649" y="198256"/>
                  <a:pt x="68649" y="188784"/>
                </a:cubicBezTo>
                <a:close/>
                <a:moveTo>
                  <a:pt x="223108" y="68649"/>
                </a:moveTo>
                <a:cubicBezTo>
                  <a:pt x="232580" y="68649"/>
                  <a:pt x="240270" y="60959"/>
                  <a:pt x="240270" y="51486"/>
                </a:cubicBezTo>
                <a:cubicBezTo>
                  <a:pt x="240270" y="42014"/>
                  <a:pt x="232580" y="34324"/>
                  <a:pt x="223108" y="34324"/>
                </a:cubicBezTo>
                <a:cubicBezTo>
                  <a:pt x="213636" y="34324"/>
                  <a:pt x="205946" y="42014"/>
                  <a:pt x="205946" y="51486"/>
                </a:cubicBezTo>
                <a:cubicBezTo>
                  <a:pt x="205946" y="60959"/>
                  <a:pt x="213636" y="68649"/>
                  <a:pt x="223108" y="68649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299748" y="4491148"/>
            <a:ext cx="1794018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kern="0" spc="5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 03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99748" y="4710824"/>
            <a:ext cx="1839784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Motor Drive Logic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67495" y="5223400"/>
            <a:ext cx="5327135" cy="7139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</a:t>
            </a:r>
            <a:r>
              <a:rPr lang="en-US" sz="115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 motor drive logic using the L298N H-Bridge</a:t>
            </a: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multi-directional movement. The control system must support forward, backward, left turn, right turn, and stop operations with smooth acceleration and precise directional control.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67495" y="6086848"/>
            <a:ext cx="5253910" cy="6102"/>
          </a:xfrm>
          <a:custGeom>
            <a:avLst/>
            <a:gdLst/>
            <a:ahLst/>
            <a:cxnLst/>
            <a:rect l="l" t="t" r="r" b="b"/>
            <a:pathLst>
              <a:path w="5253910" h="6102">
                <a:moveTo>
                  <a:pt x="0" y="0"/>
                </a:moveTo>
                <a:lnTo>
                  <a:pt x="5253910" y="0"/>
                </a:lnTo>
                <a:lnTo>
                  <a:pt x="5253910" y="6102"/>
                </a:lnTo>
                <a:lnTo>
                  <a:pt x="0" y="6102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85802" y="6263809"/>
            <a:ext cx="128144" cy="128144"/>
          </a:xfrm>
          <a:custGeom>
            <a:avLst/>
            <a:gdLst/>
            <a:ahLst/>
            <a:cxnLst/>
            <a:rect l="l" t="t" r="r" b="b"/>
            <a:pathLst>
              <a:path w="128144" h="128144">
                <a:moveTo>
                  <a:pt x="16494" y="57189"/>
                </a:moveTo>
                <a:cubicBezTo>
                  <a:pt x="19822" y="33913"/>
                  <a:pt x="39870" y="16018"/>
                  <a:pt x="64072" y="16018"/>
                </a:cubicBezTo>
                <a:cubicBezTo>
                  <a:pt x="77337" y="16018"/>
                  <a:pt x="89351" y="21399"/>
                  <a:pt x="98060" y="30084"/>
                </a:cubicBezTo>
                <a:cubicBezTo>
                  <a:pt x="98110" y="30134"/>
                  <a:pt x="98160" y="30184"/>
                  <a:pt x="98210" y="30234"/>
                </a:cubicBezTo>
                <a:lnTo>
                  <a:pt x="100113" y="32036"/>
                </a:lnTo>
                <a:lnTo>
                  <a:pt x="88124" y="32036"/>
                </a:lnTo>
                <a:cubicBezTo>
                  <a:pt x="83694" y="32036"/>
                  <a:pt x="80115" y="35615"/>
                  <a:pt x="80115" y="40045"/>
                </a:cubicBezTo>
                <a:cubicBezTo>
                  <a:pt x="80115" y="44475"/>
                  <a:pt x="83694" y="48054"/>
                  <a:pt x="88124" y="48054"/>
                </a:cubicBezTo>
                <a:lnTo>
                  <a:pt x="120160" y="48054"/>
                </a:lnTo>
                <a:cubicBezTo>
                  <a:pt x="124590" y="48054"/>
                  <a:pt x="128169" y="44475"/>
                  <a:pt x="128169" y="40045"/>
                </a:cubicBezTo>
                <a:lnTo>
                  <a:pt x="128169" y="8009"/>
                </a:lnTo>
                <a:cubicBezTo>
                  <a:pt x="128169" y="3579"/>
                  <a:pt x="124590" y="0"/>
                  <a:pt x="120160" y="0"/>
                </a:cubicBezTo>
                <a:cubicBezTo>
                  <a:pt x="115730" y="0"/>
                  <a:pt x="112151" y="3579"/>
                  <a:pt x="112151" y="8009"/>
                </a:cubicBezTo>
                <a:lnTo>
                  <a:pt x="112151" y="21374"/>
                </a:lnTo>
                <a:lnTo>
                  <a:pt x="109323" y="18696"/>
                </a:lnTo>
                <a:cubicBezTo>
                  <a:pt x="97735" y="7158"/>
                  <a:pt x="81717" y="0"/>
                  <a:pt x="64072" y="0"/>
                </a:cubicBezTo>
                <a:cubicBezTo>
                  <a:pt x="31786" y="0"/>
                  <a:pt x="5081" y="23877"/>
                  <a:pt x="651" y="54937"/>
                </a:cubicBezTo>
                <a:cubicBezTo>
                  <a:pt x="25" y="59317"/>
                  <a:pt x="3053" y="63371"/>
                  <a:pt x="7433" y="63997"/>
                </a:cubicBezTo>
                <a:cubicBezTo>
                  <a:pt x="11813" y="64623"/>
                  <a:pt x="15868" y="61569"/>
                  <a:pt x="16494" y="57214"/>
                </a:cubicBezTo>
                <a:close/>
                <a:moveTo>
                  <a:pt x="127493" y="73207"/>
                </a:moveTo>
                <a:cubicBezTo>
                  <a:pt x="128119" y="68827"/>
                  <a:pt x="125066" y="64773"/>
                  <a:pt x="120711" y="64147"/>
                </a:cubicBezTo>
                <a:cubicBezTo>
                  <a:pt x="116356" y="63521"/>
                  <a:pt x="112276" y="66575"/>
                  <a:pt x="111651" y="70930"/>
                </a:cubicBezTo>
                <a:cubicBezTo>
                  <a:pt x="108322" y="94206"/>
                  <a:pt x="88274" y="112101"/>
                  <a:pt x="64072" y="112101"/>
                </a:cubicBezTo>
                <a:cubicBezTo>
                  <a:pt x="50807" y="112101"/>
                  <a:pt x="38794" y="106720"/>
                  <a:pt x="30084" y="98035"/>
                </a:cubicBezTo>
                <a:cubicBezTo>
                  <a:pt x="30034" y="97985"/>
                  <a:pt x="29984" y="97935"/>
                  <a:pt x="29934" y="97885"/>
                </a:cubicBezTo>
                <a:lnTo>
                  <a:pt x="28032" y="96083"/>
                </a:lnTo>
                <a:lnTo>
                  <a:pt x="40020" y="96083"/>
                </a:lnTo>
                <a:cubicBezTo>
                  <a:pt x="44450" y="96083"/>
                  <a:pt x="48029" y="92504"/>
                  <a:pt x="48029" y="88074"/>
                </a:cubicBezTo>
                <a:cubicBezTo>
                  <a:pt x="48029" y="83644"/>
                  <a:pt x="44450" y="80065"/>
                  <a:pt x="40020" y="80065"/>
                </a:cubicBezTo>
                <a:lnTo>
                  <a:pt x="8009" y="80090"/>
                </a:lnTo>
                <a:cubicBezTo>
                  <a:pt x="5882" y="80090"/>
                  <a:pt x="3829" y="80941"/>
                  <a:pt x="2328" y="82468"/>
                </a:cubicBezTo>
                <a:cubicBezTo>
                  <a:pt x="826" y="83994"/>
                  <a:pt x="-25" y="86022"/>
                  <a:pt x="0" y="88174"/>
                </a:cubicBezTo>
                <a:lnTo>
                  <a:pt x="250" y="119960"/>
                </a:lnTo>
                <a:cubicBezTo>
                  <a:pt x="275" y="124390"/>
                  <a:pt x="3904" y="127944"/>
                  <a:pt x="8334" y="127894"/>
                </a:cubicBezTo>
                <a:cubicBezTo>
                  <a:pt x="12764" y="127844"/>
                  <a:pt x="16318" y="124240"/>
                  <a:pt x="16268" y="119810"/>
                </a:cubicBezTo>
                <a:lnTo>
                  <a:pt x="16168" y="106920"/>
                </a:lnTo>
                <a:lnTo>
                  <a:pt x="18846" y="109448"/>
                </a:lnTo>
                <a:cubicBezTo>
                  <a:pt x="30434" y="120986"/>
                  <a:pt x="46427" y="128144"/>
                  <a:pt x="64072" y="128144"/>
                </a:cubicBezTo>
                <a:cubicBezTo>
                  <a:pt x="96358" y="128144"/>
                  <a:pt x="123063" y="104267"/>
                  <a:pt x="127493" y="73207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00901" y="6236350"/>
            <a:ext cx="2929009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Metric: PWM speed control with 256 levels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281" y="4298932"/>
            <a:ext cx="5638342" cy="2315748"/>
          </a:xfrm>
          <a:custGeom>
            <a:avLst/>
            <a:gdLst/>
            <a:ahLst/>
            <a:cxnLst/>
            <a:rect l="l" t="t" r="r" b="b"/>
            <a:pathLst>
              <a:path w="5638342" h="2315748">
                <a:moveTo>
                  <a:pt x="73224" y="0"/>
                </a:moveTo>
                <a:lnTo>
                  <a:pt x="5565118" y="0"/>
                </a:lnTo>
                <a:cubicBezTo>
                  <a:pt x="5605559" y="0"/>
                  <a:pt x="5638342" y="32783"/>
                  <a:pt x="5638342" y="73224"/>
                </a:cubicBezTo>
                <a:lnTo>
                  <a:pt x="5638342" y="2242524"/>
                </a:lnTo>
                <a:cubicBezTo>
                  <a:pt x="5638342" y="2282964"/>
                  <a:pt x="5605559" y="2315748"/>
                  <a:pt x="5565118" y="2315748"/>
                </a:cubicBezTo>
                <a:lnTo>
                  <a:pt x="73224" y="2315748"/>
                </a:lnTo>
                <a:cubicBezTo>
                  <a:pt x="32783" y="2315748"/>
                  <a:pt x="0" y="2282964"/>
                  <a:pt x="0" y="2242524"/>
                </a:cubicBezTo>
                <a:lnTo>
                  <a:pt x="0" y="73224"/>
                </a:lnTo>
                <a:cubicBezTo>
                  <a:pt x="0" y="32811"/>
                  <a:pt x="32811" y="0"/>
                  <a:pt x="73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2700000" scaled="1"/>
          </a:gradFill>
          <a:ln w="25400">
            <a:solidFill>
              <a:srgbClr val="3A5F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68497" y="4491148"/>
            <a:ext cx="585802" cy="585802"/>
          </a:xfrm>
          <a:custGeom>
            <a:avLst/>
            <a:gdLst/>
            <a:ahLst/>
            <a:cxnLst/>
            <a:rect l="l" t="t" r="r" b="b"/>
            <a:pathLst>
              <a:path w="585802" h="585802">
                <a:moveTo>
                  <a:pt x="109838" y="0"/>
                </a:moveTo>
                <a:lnTo>
                  <a:pt x="475964" y="0"/>
                </a:lnTo>
                <a:cubicBezTo>
                  <a:pt x="536626" y="0"/>
                  <a:pt x="585802" y="49176"/>
                  <a:pt x="585802" y="109838"/>
                </a:cubicBezTo>
                <a:lnTo>
                  <a:pt x="585802" y="475964"/>
                </a:lnTo>
                <a:cubicBezTo>
                  <a:pt x="585802" y="536626"/>
                  <a:pt x="536626" y="585802"/>
                  <a:pt x="475964" y="585802"/>
                </a:cubicBezTo>
                <a:lnTo>
                  <a:pt x="109838" y="585802"/>
                </a:lnTo>
                <a:cubicBezTo>
                  <a:pt x="49176" y="585802"/>
                  <a:pt x="0" y="536626"/>
                  <a:pt x="0" y="475964"/>
                </a:cubicBezTo>
                <a:lnTo>
                  <a:pt x="0" y="109838"/>
                </a:lnTo>
                <a:cubicBezTo>
                  <a:pt x="0" y="49176"/>
                  <a:pt x="49176" y="0"/>
                  <a:pt x="10983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/>
              </a:gs>
              <a:gs pos="100000">
                <a:srgbClr val="E89F5B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543551" y="4646751"/>
            <a:ext cx="240270" cy="274595"/>
          </a:xfrm>
          <a:custGeom>
            <a:avLst/>
            <a:gdLst/>
            <a:ahLst/>
            <a:cxnLst/>
            <a:rect l="l" t="t" r="r" b="b"/>
            <a:pathLst>
              <a:path w="240270" h="274595">
                <a:moveTo>
                  <a:pt x="90101" y="17162"/>
                </a:moveTo>
                <a:lnTo>
                  <a:pt x="12872" y="17162"/>
                </a:lnTo>
                <a:cubicBezTo>
                  <a:pt x="5739" y="17162"/>
                  <a:pt x="0" y="22901"/>
                  <a:pt x="0" y="30034"/>
                </a:cubicBezTo>
                <a:lnTo>
                  <a:pt x="0" y="107264"/>
                </a:lnTo>
                <a:cubicBezTo>
                  <a:pt x="0" y="112466"/>
                  <a:pt x="3111" y="117185"/>
                  <a:pt x="7938" y="119170"/>
                </a:cubicBezTo>
                <a:cubicBezTo>
                  <a:pt x="12764" y="121154"/>
                  <a:pt x="18288" y="120028"/>
                  <a:pt x="21989" y="116381"/>
                </a:cubicBezTo>
                <a:lnTo>
                  <a:pt x="43442" y="94928"/>
                </a:lnTo>
                <a:lnTo>
                  <a:pt x="85811" y="137297"/>
                </a:lnTo>
                <a:lnTo>
                  <a:pt x="43442" y="179666"/>
                </a:lnTo>
                <a:lnTo>
                  <a:pt x="21989" y="158214"/>
                </a:lnTo>
                <a:cubicBezTo>
                  <a:pt x="18288" y="154513"/>
                  <a:pt x="12764" y="153440"/>
                  <a:pt x="7938" y="155425"/>
                </a:cubicBezTo>
                <a:cubicBezTo>
                  <a:pt x="3111" y="157409"/>
                  <a:pt x="0" y="162129"/>
                  <a:pt x="0" y="167331"/>
                </a:cubicBezTo>
                <a:lnTo>
                  <a:pt x="0" y="244561"/>
                </a:lnTo>
                <a:cubicBezTo>
                  <a:pt x="0" y="251694"/>
                  <a:pt x="5739" y="257432"/>
                  <a:pt x="12872" y="257432"/>
                </a:cubicBezTo>
                <a:lnTo>
                  <a:pt x="90101" y="257432"/>
                </a:lnTo>
                <a:cubicBezTo>
                  <a:pt x="95304" y="257432"/>
                  <a:pt x="100023" y="254322"/>
                  <a:pt x="102008" y="249495"/>
                </a:cubicBezTo>
                <a:cubicBezTo>
                  <a:pt x="103992" y="244668"/>
                  <a:pt x="102919" y="239144"/>
                  <a:pt x="99219" y="235443"/>
                </a:cubicBezTo>
                <a:lnTo>
                  <a:pt x="77766" y="213991"/>
                </a:lnTo>
                <a:lnTo>
                  <a:pt x="120135" y="171622"/>
                </a:lnTo>
                <a:lnTo>
                  <a:pt x="162504" y="213991"/>
                </a:lnTo>
                <a:lnTo>
                  <a:pt x="141052" y="235443"/>
                </a:lnTo>
                <a:cubicBezTo>
                  <a:pt x="137351" y="239144"/>
                  <a:pt x="136278" y="244668"/>
                  <a:pt x="138263" y="249495"/>
                </a:cubicBezTo>
                <a:cubicBezTo>
                  <a:pt x="140247" y="254322"/>
                  <a:pt x="144967" y="257432"/>
                  <a:pt x="150169" y="257432"/>
                </a:cubicBezTo>
                <a:lnTo>
                  <a:pt x="227399" y="257432"/>
                </a:lnTo>
                <a:cubicBezTo>
                  <a:pt x="234532" y="257432"/>
                  <a:pt x="240270" y="251694"/>
                  <a:pt x="240270" y="244561"/>
                </a:cubicBezTo>
                <a:lnTo>
                  <a:pt x="240270" y="167331"/>
                </a:lnTo>
                <a:cubicBezTo>
                  <a:pt x="240270" y="162129"/>
                  <a:pt x="237160" y="157409"/>
                  <a:pt x="232333" y="155425"/>
                </a:cubicBezTo>
                <a:cubicBezTo>
                  <a:pt x="227506" y="153440"/>
                  <a:pt x="221982" y="154513"/>
                  <a:pt x="218281" y="158214"/>
                </a:cubicBezTo>
                <a:lnTo>
                  <a:pt x="196829" y="179666"/>
                </a:lnTo>
                <a:lnTo>
                  <a:pt x="154459" y="137297"/>
                </a:lnTo>
                <a:lnTo>
                  <a:pt x="196829" y="94928"/>
                </a:lnTo>
                <a:lnTo>
                  <a:pt x="218281" y="116381"/>
                </a:lnTo>
                <a:cubicBezTo>
                  <a:pt x="221982" y="120082"/>
                  <a:pt x="227506" y="121154"/>
                  <a:pt x="232333" y="119170"/>
                </a:cubicBezTo>
                <a:cubicBezTo>
                  <a:pt x="237160" y="117185"/>
                  <a:pt x="240270" y="112466"/>
                  <a:pt x="240270" y="107264"/>
                </a:cubicBezTo>
                <a:lnTo>
                  <a:pt x="240270" y="30034"/>
                </a:lnTo>
                <a:cubicBezTo>
                  <a:pt x="240270" y="22901"/>
                  <a:pt x="234532" y="17162"/>
                  <a:pt x="227399" y="17162"/>
                </a:cubicBezTo>
                <a:lnTo>
                  <a:pt x="150169" y="17162"/>
                </a:lnTo>
                <a:cubicBezTo>
                  <a:pt x="144967" y="17162"/>
                  <a:pt x="140247" y="20273"/>
                  <a:pt x="138263" y="25100"/>
                </a:cubicBezTo>
                <a:cubicBezTo>
                  <a:pt x="136278" y="29927"/>
                  <a:pt x="137405" y="35451"/>
                  <a:pt x="141052" y="39151"/>
                </a:cubicBezTo>
                <a:lnTo>
                  <a:pt x="162504" y="60604"/>
                </a:lnTo>
                <a:lnTo>
                  <a:pt x="120135" y="102973"/>
                </a:lnTo>
                <a:lnTo>
                  <a:pt x="77766" y="60604"/>
                </a:lnTo>
                <a:lnTo>
                  <a:pt x="99219" y="39151"/>
                </a:lnTo>
                <a:cubicBezTo>
                  <a:pt x="102919" y="35451"/>
                  <a:pt x="103992" y="29927"/>
                  <a:pt x="102008" y="25100"/>
                </a:cubicBezTo>
                <a:cubicBezTo>
                  <a:pt x="100023" y="20273"/>
                  <a:pt x="95304" y="17162"/>
                  <a:pt x="90101" y="17162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100750" y="4491148"/>
            <a:ext cx="2077766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b="1" kern="0" spc="5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OBJECTIVE 04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00750" y="4710824"/>
            <a:ext cx="2123532" cy="292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Expandable Platform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68497" y="5223400"/>
            <a:ext cx="5327135" cy="7139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an </a:t>
            </a:r>
            <a:r>
              <a:rPr lang="en-US" sz="115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expandable open-source platform</a:t>
            </a:r>
            <a:r>
              <a:rPr lang="en-US" sz="115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learning embedded systems and robotics. The architecture must support easy integration of additional sensors, cameras, and autonomous navigation modules for future development.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68497" y="6086848"/>
            <a:ext cx="5253910" cy="6102"/>
          </a:xfrm>
          <a:custGeom>
            <a:avLst/>
            <a:gdLst/>
            <a:ahLst/>
            <a:cxnLst/>
            <a:rect l="l" t="t" r="r" b="b"/>
            <a:pathLst>
              <a:path w="5253910" h="6102">
                <a:moveTo>
                  <a:pt x="0" y="0"/>
                </a:moveTo>
                <a:lnTo>
                  <a:pt x="5253910" y="0"/>
                </a:lnTo>
                <a:lnTo>
                  <a:pt x="5253910" y="6102"/>
                </a:lnTo>
                <a:lnTo>
                  <a:pt x="0" y="6102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386804" y="6263809"/>
            <a:ext cx="128144" cy="128144"/>
          </a:xfrm>
          <a:custGeom>
            <a:avLst/>
            <a:gdLst/>
            <a:ahLst/>
            <a:cxnLst/>
            <a:rect l="l" t="t" r="r" b="b"/>
            <a:pathLst>
              <a:path w="128144" h="128144">
                <a:moveTo>
                  <a:pt x="16494" y="57189"/>
                </a:moveTo>
                <a:cubicBezTo>
                  <a:pt x="19822" y="33913"/>
                  <a:pt x="39870" y="16018"/>
                  <a:pt x="64072" y="16018"/>
                </a:cubicBezTo>
                <a:cubicBezTo>
                  <a:pt x="77337" y="16018"/>
                  <a:pt x="89351" y="21399"/>
                  <a:pt x="98060" y="30084"/>
                </a:cubicBezTo>
                <a:cubicBezTo>
                  <a:pt x="98110" y="30134"/>
                  <a:pt x="98160" y="30184"/>
                  <a:pt x="98210" y="30234"/>
                </a:cubicBezTo>
                <a:lnTo>
                  <a:pt x="100113" y="32036"/>
                </a:lnTo>
                <a:lnTo>
                  <a:pt x="88124" y="32036"/>
                </a:lnTo>
                <a:cubicBezTo>
                  <a:pt x="83694" y="32036"/>
                  <a:pt x="80115" y="35615"/>
                  <a:pt x="80115" y="40045"/>
                </a:cubicBezTo>
                <a:cubicBezTo>
                  <a:pt x="80115" y="44475"/>
                  <a:pt x="83694" y="48054"/>
                  <a:pt x="88124" y="48054"/>
                </a:cubicBezTo>
                <a:lnTo>
                  <a:pt x="120160" y="48054"/>
                </a:lnTo>
                <a:cubicBezTo>
                  <a:pt x="124590" y="48054"/>
                  <a:pt x="128169" y="44475"/>
                  <a:pt x="128169" y="40045"/>
                </a:cubicBezTo>
                <a:lnTo>
                  <a:pt x="128169" y="8009"/>
                </a:lnTo>
                <a:cubicBezTo>
                  <a:pt x="128169" y="3579"/>
                  <a:pt x="124590" y="0"/>
                  <a:pt x="120160" y="0"/>
                </a:cubicBezTo>
                <a:cubicBezTo>
                  <a:pt x="115730" y="0"/>
                  <a:pt x="112151" y="3579"/>
                  <a:pt x="112151" y="8009"/>
                </a:cubicBezTo>
                <a:lnTo>
                  <a:pt x="112151" y="21374"/>
                </a:lnTo>
                <a:lnTo>
                  <a:pt x="109323" y="18696"/>
                </a:lnTo>
                <a:cubicBezTo>
                  <a:pt x="97735" y="7158"/>
                  <a:pt x="81717" y="0"/>
                  <a:pt x="64072" y="0"/>
                </a:cubicBezTo>
                <a:cubicBezTo>
                  <a:pt x="31786" y="0"/>
                  <a:pt x="5081" y="23877"/>
                  <a:pt x="651" y="54937"/>
                </a:cubicBezTo>
                <a:cubicBezTo>
                  <a:pt x="25" y="59317"/>
                  <a:pt x="3053" y="63371"/>
                  <a:pt x="7433" y="63997"/>
                </a:cubicBezTo>
                <a:cubicBezTo>
                  <a:pt x="11813" y="64623"/>
                  <a:pt x="15868" y="61569"/>
                  <a:pt x="16494" y="57214"/>
                </a:cubicBezTo>
                <a:close/>
                <a:moveTo>
                  <a:pt x="127493" y="73207"/>
                </a:moveTo>
                <a:cubicBezTo>
                  <a:pt x="128119" y="68827"/>
                  <a:pt x="125066" y="64773"/>
                  <a:pt x="120711" y="64147"/>
                </a:cubicBezTo>
                <a:cubicBezTo>
                  <a:pt x="116356" y="63521"/>
                  <a:pt x="112276" y="66575"/>
                  <a:pt x="111651" y="70930"/>
                </a:cubicBezTo>
                <a:cubicBezTo>
                  <a:pt x="108322" y="94206"/>
                  <a:pt x="88274" y="112101"/>
                  <a:pt x="64072" y="112101"/>
                </a:cubicBezTo>
                <a:cubicBezTo>
                  <a:pt x="50807" y="112101"/>
                  <a:pt x="38794" y="106720"/>
                  <a:pt x="30084" y="98035"/>
                </a:cubicBezTo>
                <a:cubicBezTo>
                  <a:pt x="30034" y="97985"/>
                  <a:pt x="29984" y="97935"/>
                  <a:pt x="29934" y="97885"/>
                </a:cubicBezTo>
                <a:lnTo>
                  <a:pt x="28032" y="96083"/>
                </a:lnTo>
                <a:lnTo>
                  <a:pt x="40020" y="96083"/>
                </a:lnTo>
                <a:cubicBezTo>
                  <a:pt x="44450" y="96083"/>
                  <a:pt x="48029" y="92504"/>
                  <a:pt x="48029" y="88074"/>
                </a:cubicBezTo>
                <a:cubicBezTo>
                  <a:pt x="48029" y="83644"/>
                  <a:pt x="44450" y="80065"/>
                  <a:pt x="40020" y="80065"/>
                </a:cubicBezTo>
                <a:lnTo>
                  <a:pt x="8009" y="80090"/>
                </a:lnTo>
                <a:cubicBezTo>
                  <a:pt x="5882" y="80090"/>
                  <a:pt x="3829" y="80941"/>
                  <a:pt x="2328" y="82468"/>
                </a:cubicBezTo>
                <a:cubicBezTo>
                  <a:pt x="826" y="83994"/>
                  <a:pt x="-25" y="86022"/>
                  <a:pt x="0" y="88174"/>
                </a:cubicBezTo>
                <a:lnTo>
                  <a:pt x="250" y="119960"/>
                </a:lnTo>
                <a:cubicBezTo>
                  <a:pt x="275" y="124390"/>
                  <a:pt x="3904" y="127944"/>
                  <a:pt x="8334" y="127894"/>
                </a:cubicBezTo>
                <a:cubicBezTo>
                  <a:pt x="12764" y="127844"/>
                  <a:pt x="16318" y="124240"/>
                  <a:pt x="16268" y="119810"/>
                </a:cubicBezTo>
                <a:lnTo>
                  <a:pt x="16168" y="106920"/>
                </a:lnTo>
                <a:lnTo>
                  <a:pt x="18846" y="109448"/>
                </a:lnTo>
                <a:cubicBezTo>
                  <a:pt x="30434" y="120986"/>
                  <a:pt x="46427" y="128144"/>
                  <a:pt x="64072" y="128144"/>
                </a:cubicBezTo>
                <a:cubicBezTo>
                  <a:pt x="96358" y="128144"/>
                  <a:pt x="123063" y="104267"/>
                  <a:pt x="127493" y="73207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601903" y="6236350"/>
            <a:ext cx="3404973" cy="183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9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Metric: Modular design with standardized interfaces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302" y="327302"/>
            <a:ext cx="11594674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b="1" kern="0" spc="180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7302" y="556413"/>
            <a:ext cx="11733777" cy="392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93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Layered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302" y="1014636"/>
            <a:ext cx="11611039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Four-layer hierarchical design ensuring modular integration and scalable functionality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3667" y="1407399"/>
            <a:ext cx="6259651" cy="1538319"/>
          </a:xfrm>
          <a:custGeom>
            <a:avLst/>
            <a:gdLst/>
            <a:ahLst/>
            <a:cxnLst/>
            <a:rect l="l" t="t" r="r" b="b"/>
            <a:pathLst>
              <a:path w="6259651" h="1538319">
                <a:moveTo>
                  <a:pt x="32730" y="0"/>
                </a:moveTo>
                <a:lnTo>
                  <a:pt x="6194196" y="0"/>
                </a:lnTo>
                <a:cubicBezTo>
                  <a:pt x="6230346" y="0"/>
                  <a:pt x="6259651" y="29305"/>
                  <a:pt x="6259651" y="65455"/>
                </a:cubicBezTo>
                <a:lnTo>
                  <a:pt x="6259651" y="1472864"/>
                </a:lnTo>
                <a:cubicBezTo>
                  <a:pt x="6259651" y="1509014"/>
                  <a:pt x="6230346" y="1538319"/>
                  <a:pt x="6194196" y="1538319"/>
                </a:cubicBez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30000"/>
                </a:srgbClr>
              </a:gs>
              <a:gs pos="100000">
                <a:srgbClr val="3A5F8A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43667" y="1407399"/>
            <a:ext cx="32730" cy="1538319"/>
          </a:xfrm>
          <a:custGeom>
            <a:avLst/>
            <a:gdLst/>
            <a:ahLst/>
            <a:cxnLst/>
            <a:rect l="l" t="t" r="r" b="b"/>
            <a:pathLst>
              <a:path w="32730" h="1538319">
                <a:moveTo>
                  <a:pt x="32730" y="0"/>
                </a:moveTo>
                <a:lnTo>
                  <a:pt x="32730" y="0"/>
                </a:lnTo>
                <a:lnTo>
                  <a:pt x="32730" y="1538319"/>
                </a:ln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490953" y="1538319"/>
            <a:ext cx="458223" cy="458223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65462" y="0"/>
                </a:moveTo>
                <a:lnTo>
                  <a:pt x="392761" y="0"/>
                </a:lnTo>
                <a:cubicBezTo>
                  <a:pt x="428915" y="0"/>
                  <a:pt x="458223" y="29308"/>
                  <a:pt x="458223" y="65462"/>
                </a:cubicBezTo>
                <a:lnTo>
                  <a:pt x="458223" y="392761"/>
                </a:lnTo>
                <a:cubicBezTo>
                  <a:pt x="458223" y="428915"/>
                  <a:pt x="428915" y="458223"/>
                  <a:pt x="392761" y="458223"/>
                </a:cubicBezTo>
                <a:lnTo>
                  <a:pt x="65462" y="458223"/>
                </a:lnTo>
                <a:cubicBezTo>
                  <a:pt x="29308" y="458223"/>
                  <a:pt x="0" y="428915"/>
                  <a:pt x="0" y="392761"/>
                </a:cubicBezTo>
                <a:lnTo>
                  <a:pt x="0" y="65462"/>
                </a:lnTo>
                <a:cubicBezTo>
                  <a:pt x="0" y="29308"/>
                  <a:pt x="29308" y="0"/>
                  <a:pt x="65462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1874" y="1669240"/>
            <a:ext cx="196381" cy="196381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67506" y="9205"/>
                </a:moveTo>
                <a:cubicBezTo>
                  <a:pt x="67506" y="4104"/>
                  <a:pt x="63402" y="0"/>
                  <a:pt x="58301" y="0"/>
                </a:cubicBezTo>
                <a:cubicBezTo>
                  <a:pt x="53199" y="0"/>
                  <a:pt x="49095" y="4104"/>
                  <a:pt x="49095" y="9205"/>
                </a:cubicBezTo>
                <a:lnTo>
                  <a:pt x="49095" y="24548"/>
                </a:lnTo>
                <a:cubicBezTo>
                  <a:pt x="35556" y="24548"/>
                  <a:pt x="24548" y="35556"/>
                  <a:pt x="24548" y="49095"/>
                </a:cubicBezTo>
                <a:lnTo>
                  <a:pt x="9205" y="49095"/>
                </a:lnTo>
                <a:cubicBezTo>
                  <a:pt x="4104" y="49095"/>
                  <a:pt x="0" y="53199"/>
                  <a:pt x="0" y="58301"/>
                </a:cubicBezTo>
                <a:cubicBezTo>
                  <a:pt x="0" y="63402"/>
                  <a:pt x="4104" y="67506"/>
                  <a:pt x="9205" y="67506"/>
                </a:cubicBezTo>
                <a:lnTo>
                  <a:pt x="24548" y="67506"/>
                </a:lnTo>
                <a:lnTo>
                  <a:pt x="24548" y="88985"/>
                </a:lnTo>
                <a:lnTo>
                  <a:pt x="9205" y="88985"/>
                </a:lnTo>
                <a:cubicBezTo>
                  <a:pt x="4104" y="88985"/>
                  <a:pt x="0" y="93089"/>
                  <a:pt x="0" y="98191"/>
                </a:cubicBezTo>
                <a:cubicBezTo>
                  <a:pt x="0" y="103292"/>
                  <a:pt x="4104" y="107396"/>
                  <a:pt x="9205" y="107396"/>
                </a:cubicBezTo>
                <a:lnTo>
                  <a:pt x="24548" y="107396"/>
                </a:lnTo>
                <a:lnTo>
                  <a:pt x="24548" y="128875"/>
                </a:lnTo>
                <a:lnTo>
                  <a:pt x="9205" y="128875"/>
                </a:lnTo>
                <a:cubicBezTo>
                  <a:pt x="4104" y="128875"/>
                  <a:pt x="0" y="132979"/>
                  <a:pt x="0" y="138081"/>
                </a:cubicBezTo>
                <a:cubicBezTo>
                  <a:pt x="0" y="143182"/>
                  <a:pt x="4104" y="147286"/>
                  <a:pt x="9205" y="147286"/>
                </a:cubicBezTo>
                <a:lnTo>
                  <a:pt x="24548" y="147286"/>
                </a:lnTo>
                <a:cubicBezTo>
                  <a:pt x="24548" y="160825"/>
                  <a:pt x="35556" y="171834"/>
                  <a:pt x="49095" y="171834"/>
                </a:cubicBezTo>
                <a:lnTo>
                  <a:pt x="49095" y="187176"/>
                </a:lnTo>
                <a:cubicBezTo>
                  <a:pt x="49095" y="192277"/>
                  <a:pt x="53199" y="196381"/>
                  <a:pt x="58301" y="196381"/>
                </a:cubicBezTo>
                <a:cubicBezTo>
                  <a:pt x="63402" y="196381"/>
                  <a:pt x="67506" y="192277"/>
                  <a:pt x="67506" y="187176"/>
                </a:cubicBezTo>
                <a:lnTo>
                  <a:pt x="67506" y="171834"/>
                </a:lnTo>
                <a:lnTo>
                  <a:pt x="88985" y="171834"/>
                </a:lnTo>
                <a:lnTo>
                  <a:pt x="88985" y="187176"/>
                </a:lnTo>
                <a:cubicBezTo>
                  <a:pt x="88985" y="192277"/>
                  <a:pt x="93089" y="196381"/>
                  <a:pt x="98191" y="196381"/>
                </a:cubicBezTo>
                <a:cubicBezTo>
                  <a:pt x="103292" y="196381"/>
                  <a:pt x="107396" y="192277"/>
                  <a:pt x="107396" y="187176"/>
                </a:cubicBezTo>
                <a:lnTo>
                  <a:pt x="107396" y="171834"/>
                </a:lnTo>
                <a:lnTo>
                  <a:pt x="128875" y="171834"/>
                </a:lnTo>
                <a:lnTo>
                  <a:pt x="128875" y="187176"/>
                </a:lnTo>
                <a:cubicBezTo>
                  <a:pt x="128875" y="192277"/>
                  <a:pt x="132979" y="196381"/>
                  <a:pt x="138081" y="196381"/>
                </a:cubicBezTo>
                <a:cubicBezTo>
                  <a:pt x="143182" y="196381"/>
                  <a:pt x="147286" y="192277"/>
                  <a:pt x="147286" y="187176"/>
                </a:cubicBezTo>
                <a:lnTo>
                  <a:pt x="147286" y="171834"/>
                </a:lnTo>
                <a:cubicBezTo>
                  <a:pt x="160825" y="171834"/>
                  <a:pt x="171834" y="160825"/>
                  <a:pt x="171834" y="147286"/>
                </a:cubicBezTo>
                <a:lnTo>
                  <a:pt x="187176" y="147286"/>
                </a:lnTo>
                <a:cubicBezTo>
                  <a:pt x="192277" y="147286"/>
                  <a:pt x="196381" y="143182"/>
                  <a:pt x="196381" y="138081"/>
                </a:cubicBezTo>
                <a:cubicBezTo>
                  <a:pt x="196381" y="132979"/>
                  <a:pt x="192277" y="128875"/>
                  <a:pt x="187176" y="128875"/>
                </a:cubicBezTo>
                <a:lnTo>
                  <a:pt x="171834" y="128875"/>
                </a:lnTo>
                <a:lnTo>
                  <a:pt x="171834" y="107396"/>
                </a:lnTo>
                <a:lnTo>
                  <a:pt x="187176" y="107396"/>
                </a:lnTo>
                <a:cubicBezTo>
                  <a:pt x="192277" y="107396"/>
                  <a:pt x="196381" y="103292"/>
                  <a:pt x="196381" y="98191"/>
                </a:cubicBezTo>
                <a:cubicBezTo>
                  <a:pt x="196381" y="93089"/>
                  <a:pt x="192277" y="88985"/>
                  <a:pt x="187176" y="88985"/>
                </a:cubicBezTo>
                <a:lnTo>
                  <a:pt x="171834" y="88985"/>
                </a:lnTo>
                <a:lnTo>
                  <a:pt x="171834" y="67506"/>
                </a:lnTo>
                <a:lnTo>
                  <a:pt x="187176" y="67506"/>
                </a:lnTo>
                <a:cubicBezTo>
                  <a:pt x="192277" y="67506"/>
                  <a:pt x="196381" y="63402"/>
                  <a:pt x="196381" y="58301"/>
                </a:cubicBezTo>
                <a:cubicBezTo>
                  <a:pt x="196381" y="53199"/>
                  <a:pt x="192277" y="49095"/>
                  <a:pt x="187176" y="49095"/>
                </a:cubicBezTo>
                <a:lnTo>
                  <a:pt x="171834" y="49095"/>
                </a:lnTo>
                <a:cubicBezTo>
                  <a:pt x="171834" y="35556"/>
                  <a:pt x="160825" y="24548"/>
                  <a:pt x="147286" y="24548"/>
                </a:cubicBezTo>
                <a:lnTo>
                  <a:pt x="147286" y="9205"/>
                </a:lnTo>
                <a:cubicBezTo>
                  <a:pt x="147286" y="4104"/>
                  <a:pt x="143182" y="0"/>
                  <a:pt x="138081" y="0"/>
                </a:cubicBezTo>
                <a:cubicBezTo>
                  <a:pt x="132979" y="0"/>
                  <a:pt x="128875" y="4104"/>
                  <a:pt x="128875" y="9205"/>
                </a:cubicBezTo>
                <a:lnTo>
                  <a:pt x="128875" y="24548"/>
                </a:lnTo>
                <a:lnTo>
                  <a:pt x="107396" y="24548"/>
                </a:lnTo>
                <a:lnTo>
                  <a:pt x="107396" y="9205"/>
                </a:lnTo>
                <a:cubicBezTo>
                  <a:pt x="107396" y="4104"/>
                  <a:pt x="103292" y="0"/>
                  <a:pt x="98191" y="0"/>
                </a:cubicBezTo>
                <a:cubicBezTo>
                  <a:pt x="93089" y="0"/>
                  <a:pt x="88985" y="4104"/>
                  <a:pt x="88985" y="9205"/>
                </a:cubicBezTo>
                <a:lnTo>
                  <a:pt x="88985" y="24548"/>
                </a:lnTo>
                <a:lnTo>
                  <a:pt x="67506" y="24548"/>
                </a:lnTo>
                <a:lnTo>
                  <a:pt x="67506" y="9205"/>
                </a:lnTo>
                <a:close/>
                <a:moveTo>
                  <a:pt x="61369" y="49095"/>
                </a:moveTo>
                <a:lnTo>
                  <a:pt x="135012" y="49095"/>
                </a:lnTo>
                <a:cubicBezTo>
                  <a:pt x="141801" y="49095"/>
                  <a:pt x="147286" y="54580"/>
                  <a:pt x="147286" y="61369"/>
                </a:cubicBezTo>
                <a:lnTo>
                  <a:pt x="147286" y="135012"/>
                </a:lnTo>
                <a:cubicBezTo>
                  <a:pt x="147286" y="141801"/>
                  <a:pt x="141801" y="147286"/>
                  <a:pt x="135012" y="147286"/>
                </a:cubicBezTo>
                <a:lnTo>
                  <a:pt x="61369" y="147286"/>
                </a:lnTo>
                <a:cubicBezTo>
                  <a:pt x="54580" y="147286"/>
                  <a:pt x="49095" y="141801"/>
                  <a:pt x="49095" y="135012"/>
                </a:cubicBezTo>
                <a:lnTo>
                  <a:pt x="49095" y="61369"/>
                </a:lnTo>
                <a:cubicBezTo>
                  <a:pt x="49095" y="54580"/>
                  <a:pt x="54580" y="49095"/>
                  <a:pt x="61369" y="49095"/>
                </a:cubicBezTo>
                <a:close/>
                <a:moveTo>
                  <a:pt x="67506" y="67506"/>
                </a:moveTo>
                <a:lnTo>
                  <a:pt x="67506" y="128875"/>
                </a:lnTo>
                <a:lnTo>
                  <a:pt x="128875" y="128875"/>
                </a:lnTo>
                <a:lnTo>
                  <a:pt x="128875" y="67506"/>
                </a:lnTo>
                <a:lnTo>
                  <a:pt x="67506" y="67506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80097" y="1554685"/>
            <a:ext cx="1211017" cy="130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3" b="1" kern="0" spc="39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0097" y="1718336"/>
            <a:ext cx="1260113" cy="261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Layer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0953" y="2094733"/>
            <a:ext cx="6046905" cy="425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Arduino Uno (ATmega328P)</a:t>
            </a: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serves as the master controller, processing all logic operations, sensor inputs, and motor control commands. Features 16MHz clock speed, 32KB flash memory, and 5V logic levels.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0953" y="2585686"/>
            <a:ext cx="826438" cy="229111"/>
          </a:xfrm>
          <a:custGeom>
            <a:avLst/>
            <a:gdLst/>
            <a:ahLst/>
            <a:cxnLst/>
            <a:rect l="l" t="t" r="r" b="b"/>
            <a:pathLst>
              <a:path w="826438" h="229111">
                <a:moveTo>
                  <a:pt x="114556" y="0"/>
                </a:moveTo>
                <a:lnTo>
                  <a:pt x="711882" y="0"/>
                </a:lnTo>
                <a:cubicBezTo>
                  <a:pt x="775149" y="0"/>
                  <a:pt x="826438" y="51288"/>
                  <a:pt x="826438" y="114556"/>
                </a:cubicBezTo>
                <a:lnTo>
                  <a:pt x="826438" y="114556"/>
                </a:lnTo>
                <a:cubicBezTo>
                  <a:pt x="826438" y="177823"/>
                  <a:pt x="775149" y="229111"/>
                  <a:pt x="711882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90953" y="2585686"/>
            <a:ext cx="883715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16MHz Clock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381999" y="2585686"/>
            <a:ext cx="621874" cy="229111"/>
          </a:xfrm>
          <a:custGeom>
            <a:avLst/>
            <a:gdLst/>
            <a:ahLst/>
            <a:cxnLst/>
            <a:rect l="l" t="t" r="r" b="b"/>
            <a:pathLst>
              <a:path w="621874" h="229111">
                <a:moveTo>
                  <a:pt x="114556" y="0"/>
                </a:moveTo>
                <a:lnTo>
                  <a:pt x="507318" y="0"/>
                </a:lnTo>
                <a:cubicBezTo>
                  <a:pt x="570585" y="0"/>
                  <a:pt x="621874" y="51288"/>
                  <a:pt x="621874" y="114556"/>
                </a:cubicBezTo>
                <a:lnTo>
                  <a:pt x="621874" y="114556"/>
                </a:lnTo>
                <a:cubicBezTo>
                  <a:pt x="621874" y="177823"/>
                  <a:pt x="570585" y="229111"/>
                  <a:pt x="507318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381999" y="2585686"/>
            <a:ext cx="679152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5V Logic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068651" y="2585686"/>
            <a:ext cx="728247" cy="229111"/>
          </a:xfrm>
          <a:custGeom>
            <a:avLst/>
            <a:gdLst/>
            <a:ahLst/>
            <a:cxnLst/>
            <a:rect l="l" t="t" r="r" b="b"/>
            <a:pathLst>
              <a:path w="728247" h="229111">
                <a:moveTo>
                  <a:pt x="114556" y="0"/>
                </a:moveTo>
                <a:lnTo>
                  <a:pt x="613691" y="0"/>
                </a:lnTo>
                <a:cubicBezTo>
                  <a:pt x="676959" y="0"/>
                  <a:pt x="728247" y="51288"/>
                  <a:pt x="728247" y="114556"/>
                </a:cubicBezTo>
                <a:lnTo>
                  <a:pt x="728247" y="114556"/>
                </a:lnTo>
                <a:cubicBezTo>
                  <a:pt x="728247" y="177823"/>
                  <a:pt x="676959" y="229111"/>
                  <a:pt x="613691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068651" y="2585686"/>
            <a:ext cx="785525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32KB Flash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3667" y="3043909"/>
            <a:ext cx="6259651" cy="1538319"/>
          </a:xfrm>
          <a:custGeom>
            <a:avLst/>
            <a:gdLst/>
            <a:ahLst/>
            <a:cxnLst/>
            <a:rect l="l" t="t" r="r" b="b"/>
            <a:pathLst>
              <a:path w="6259651" h="1538319">
                <a:moveTo>
                  <a:pt x="32730" y="0"/>
                </a:moveTo>
                <a:lnTo>
                  <a:pt x="6194196" y="0"/>
                </a:lnTo>
                <a:cubicBezTo>
                  <a:pt x="6230346" y="0"/>
                  <a:pt x="6259651" y="29305"/>
                  <a:pt x="6259651" y="65455"/>
                </a:cubicBezTo>
                <a:lnTo>
                  <a:pt x="6259651" y="1472864"/>
                </a:lnTo>
                <a:cubicBezTo>
                  <a:pt x="6259651" y="1509014"/>
                  <a:pt x="6230346" y="1538319"/>
                  <a:pt x="6194196" y="1538319"/>
                </a:cubicBez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30000"/>
                </a:srgbClr>
              </a:gs>
              <a:gs pos="100000">
                <a:srgbClr val="E89F5B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43667" y="3043909"/>
            <a:ext cx="32730" cy="1538319"/>
          </a:xfrm>
          <a:custGeom>
            <a:avLst/>
            <a:gdLst/>
            <a:ahLst/>
            <a:cxnLst/>
            <a:rect l="l" t="t" r="r" b="b"/>
            <a:pathLst>
              <a:path w="32730" h="1538319">
                <a:moveTo>
                  <a:pt x="32730" y="0"/>
                </a:moveTo>
                <a:lnTo>
                  <a:pt x="32730" y="0"/>
                </a:lnTo>
                <a:lnTo>
                  <a:pt x="32730" y="1538319"/>
                </a:ln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90953" y="3174830"/>
            <a:ext cx="458223" cy="458223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65462" y="0"/>
                </a:moveTo>
                <a:lnTo>
                  <a:pt x="392761" y="0"/>
                </a:lnTo>
                <a:cubicBezTo>
                  <a:pt x="428915" y="0"/>
                  <a:pt x="458223" y="29308"/>
                  <a:pt x="458223" y="65462"/>
                </a:cubicBezTo>
                <a:lnTo>
                  <a:pt x="458223" y="392761"/>
                </a:lnTo>
                <a:cubicBezTo>
                  <a:pt x="458223" y="428915"/>
                  <a:pt x="428915" y="458223"/>
                  <a:pt x="392761" y="458223"/>
                </a:cubicBezTo>
                <a:lnTo>
                  <a:pt x="65462" y="458223"/>
                </a:lnTo>
                <a:cubicBezTo>
                  <a:pt x="29308" y="458223"/>
                  <a:pt x="0" y="428915"/>
                  <a:pt x="0" y="392761"/>
                </a:cubicBezTo>
                <a:lnTo>
                  <a:pt x="0" y="65462"/>
                </a:lnTo>
                <a:cubicBezTo>
                  <a:pt x="0" y="29308"/>
                  <a:pt x="29308" y="0"/>
                  <a:pt x="6546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09600" y="3305750"/>
            <a:ext cx="220929" cy="196381"/>
          </a:xfrm>
          <a:custGeom>
            <a:avLst/>
            <a:gdLst/>
            <a:ahLst/>
            <a:cxnLst/>
            <a:rect l="l" t="t" r="r" b="b"/>
            <a:pathLst>
              <a:path w="220929" h="196381">
                <a:moveTo>
                  <a:pt x="110464" y="36821"/>
                </a:moveTo>
                <a:cubicBezTo>
                  <a:pt x="75599" y="36821"/>
                  <a:pt x="44032" y="50630"/>
                  <a:pt x="20827" y="73106"/>
                </a:cubicBezTo>
                <a:cubicBezTo>
                  <a:pt x="15956" y="77824"/>
                  <a:pt x="8170" y="77709"/>
                  <a:pt x="3490" y="72837"/>
                </a:cubicBezTo>
                <a:cubicBezTo>
                  <a:pt x="-1189" y="67966"/>
                  <a:pt x="-1112" y="60180"/>
                  <a:pt x="3759" y="55501"/>
                </a:cubicBezTo>
                <a:cubicBezTo>
                  <a:pt x="31337" y="28728"/>
                  <a:pt x="69002" y="12274"/>
                  <a:pt x="110464" y="12274"/>
                </a:cubicBezTo>
                <a:cubicBezTo>
                  <a:pt x="151927" y="12274"/>
                  <a:pt x="189592" y="28728"/>
                  <a:pt x="217208" y="55501"/>
                </a:cubicBezTo>
                <a:cubicBezTo>
                  <a:pt x="222080" y="60218"/>
                  <a:pt x="222195" y="68005"/>
                  <a:pt x="217477" y="72837"/>
                </a:cubicBezTo>
                <a:cubicBezTo>
                  <a:pt x="212759" y="77670"/>
                  <a:pt x="204973" y="77824"/>
                  <a:pt x="200140" y="73106"/>
                </a:cubicBezTo>
                <a:cubicBezTo>
                  <a:pt x="176897" y="50630"/>
                  <a:pt x="145330" y="36821"/>
                  <a:pt x="110464" y="36821"/>
                </a:cubicBezTo>
                <a:close/>
                <a:moveTo>
                  <a:pt x="92054" y="165697"/>
                </a:moveTo>
                <a:cubicBezTo>
                  <a:pt x="92054" y="155535"/>
                  <a:pt x="100303" y="147286"/>
                  <a:pt x="110464" y="147286"/>
                </a:cubicBezTo>
                <a:cubicBezTo>
                  <a:pt x="120626" y="147286"/>
                  <a:pt x="128875" y="155535"/>
                  <a:pt x="128875" y="165697"/>
                </a:cubicBezTo>
                <a:cubicBezTo>
                  <a:pt x="128875" y="175858"/>
                  <a:pt x="120626" y="184107"/>
                  <a:pt x="110464" y="184107"/>
                </a:cubicBezTo>
                <a:cubicBezTo>
                  <a:pt x="100303" y="184107"/>
                  <a:pt x="92054" y="175858"/>
                  <a:pt x="92054" y="165697"/>
                </a:cubicBezTo>
                <a:close/>
                <a:moveTo>
                  <a:pt x="64438" y="125116"/>
                </a:moveTo>
                <a:cubicBezTo>
                  <a:pt x="59950" y="130218"/>
                  <a:pt x="52202" y="130678"/>
                  <a:pt x="47101" y="126190"/>
                </a:cubicBezTo>
                <a:cubicBezTo>
                  <a:pt x="41999" y="121703"/>
                  <a:pt x="41539" y="113955"/>
                  <a:pt x="46027" y="108853"/>
                </a:cubicBezTo>
                <a:cubicBezTo>
                  <a:pt x="61753" y="91056"/>
                  <a:pt x="84804" y="79780"/>
                  <a:pt x="110464" y="79780"/>
                </a:cubicBezTo>
                <a:cubicBezTo>
                  <a:pt x="136124" y="79780"/>
                  <a:pt x="159176" y="91056"/>
                  <a:pt x="174902" y="108853"/>
                </a:cubicBezTo>
                <a:cubicBezTo>
                  <a:pt x="179390" y="113955"/>
                  <a:pt x="178891" y="121703"/>
                  <a:pt x="173828" y="126190"/>
                </a:cubicBezTo>
                <a:cubicBezTo>
                  <a:pt x="168765" y="130678"/>
                  <a:pt x="160979" y="130179"/>
                  <a:pt x="156491" y="125116"/>
                </a:cubicBezTo>
                <a:cubicBezTo>
                  <a:pt x="145215" y="112344"/>
                  <a:pt x="128798" y="104328"/>
                  <a:pt x="110464" y="104328"/>
                </a:cubicBezTo>
                <a:cubicBezTo>
                  <a:pt x="92130" y="104328"/>
                  <a:pt x="75714" y="112344"/>
                  <a:pt x="64438" y="125116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80097" y="3191195"/>
            <a:ext cx="1947447" cy="130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3" b="1" kern="0" spc="39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80097" y="3354846"/>
            <a:ext cx="1996542" cy="261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Communication Layer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0953" y="3731243"/>
            <a:ext cx="6046905" cy="425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HC-05 Bluetooth Module</a:t>
            </a: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enables wireless serial communication at 9600 baud rate. Supports BT 2.0+EDR protocol with approximately 10-meter range for real-time mobile device interaction.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0953" y="4222196"/>
            <a:ext cx="752795" cy="229111"/>
          </a:xfrm>
          <a:custGeom>
            <a:avLst/>
            <a:gdLst/>
            <a:ahLst/>
            <a:cxnLst/>
            <a:rect l="l" t="t" r="r" b="b"/>
            <a:pathLst>
              <a:path w="752795" h="229111">
                <a:moveTo>
                  <a:pt x="114556" y="0"/>
                </a:moveTo>
                <a:lnTo>
                  <a:pt x="638239" y="0"/>
                </a:lnTo>
                <a:cubicBezTo>
                  <a:pt x="701506" y="0"/>
                  <a:pt x="752795" y="51288"/>
                  <a:pt x="752795" y="114556"/>
                </a:cubicBezTo>
                <a:lnTo>
                  <a:pt x="752795" y="114556"/>
                </a:lnTo>
                <a:cubicBezTo>
                  <a:pt x="752795" y="177823"/>
                  <a:pt x="701506" y="229111"/>
                  <a:pt x="638239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90953" y="4222196"/>
            <a:ext cx="810072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9600 Baud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305202" y="4222196"/>
            <a:ext cx="777342" cy="229111"/>
          </a:xfrm>
          <a:custGeom>
            <a:avLst/>
            <a:gdLst/>
            <a:ahLst/>
            <a:cxnLst/>
            <a:rect l="l" t="t" r="r" b="b"/>
            <a:pathLst>
              <a:path w="777342" h="229111">
                <a:moveTo>
                  <a:pt x="114556" y="0"/>
                </a:moveTo>
                <a:lnTo>
                  <a:pt x="662787" y="0"/>
                </a:lnTo>
                <a:cubicBezTo>
                  <a:pt x="726054" y="0"/>
                  <a:pt x="777342" y="51288"/>
                  <a:pt x="777342" y="114556"/>
                </a:cubicBezTo>
                <a:lnTo>
                  <a:pt x="777342" y="114556"/>
                </a:lnTo>
                <a:cubicBezTo>
                  <a:pt x="777342" y="177823"/>
                  <a:pt x="726054" y="229111"/>
                  <a:pt x="662787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305202" y="4222196"/>
            <a:ext cx="834620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BT 2.0+EDR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145362" y="4222196"/>
            <a:ext cx="736430" cy="229111"/>
          </a:xfrm>
          <a:custGeom>
            <a:avLst/>
            <a:gdLst/>
            <a:ahLst/>
            <a:cxnLst/>
            <a:rect l="l" t="t" r="r" b="b"/>
            <a:pathLst>
              <a:path w="736430" h="229111">
                <a:moveTo>
                  <a:pt x="114556" y="0"/>
                </a:moveTo>
                <a:lnTo>
                  <a:pt x="621874" y="0"/>
                </a:lnTo>
                <a:cubicBezTo>
                  <a:pt x="685141" y="0"/>
                  <a:pt x="736430" y="51288"/>
                  <a:pt x="736430" y="114556"/>
                </a:cubicBezTo>
                <a:lnTo>
                  <a:pt x="736430" y="114556"/>
                </a:lnTo>
                <a:cubicBezTo>
                  <a:pt x="736430" y="177823"/>
                  <a:pt x="685141" y="229111"/>
                  <a:pt x="621874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145362" y="4222196"/>
            <a:ext cx="793707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10m Range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43667" y="4680419"/>
            <a:ext cx="6259651" cy="1538319"/>
          </a:xfrm>
          <a:custGeom>
            <a:avLst/>
            <a:gdLst/>
            <a:ahLst/>
            <a:cxnLst/>
            <a:rect l="l" t="t" r="r" b="b"/>
            <a:pathLst>
              <a:path w="6259651" h="1538319">
                <a:moveTo>
                  <a:pt x="32730" y="0"/>
                </a:moveTo>
                <a:lnTo>
                  <a:pt x="6194196" y="0"/>
                </a:lnTo>
                <a:cubicBezTo>
                  <a:pt x="6230346" y="0"/>
                  <a:pt x="6259651" y="29305"/>
                  <a:pt x="6259651" y="65455"/>
                </a:cubicBezTo>
                <a:lnTo>
                  <a:pt x="6259651" y="1472864"/>
                </a:lnTo>
                <a:cubicBezTo>
                  <a:pt x="6259651" y="1509014"/>
                  <a:pt x="6230346" y="1538319"/>
                  <a:pt x="6194196" y="1538319"/>
                </a:cubicBez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30000"/>
                </a:srgbClr>
              </a:gs>
              <a:gs pos="100000">
                <a:srgbClr val="4A5C6A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343667" y="4680419"/>
            <a:ext cx="32730" cy="1538319"/>
          </a:xfrm>
          <a:custGeom>
            <a:avLst/>
            <a:gdLst/>
            <a:ahLst/>
            <a:cxnLst/>
            <a:rect l="l" t="t" r="r" b="b"/>
            <a:pathLst>
              <a:path w="32730" h="1538319">
                <a:moveTo>
                  <a:pt x="32730" y="0"/>
                </a:moveTo>
                <a:lnTo>
                  <a:pt x="32730" y="0"/>
                </a:lnTo>
                <a:lnTo>
                  <a:pt x="32730" y="1538319"/>
                </a:lnTo>
                <a:lnTo>
                  <a:pt x="32730" y="1538319"/>
                </a:lnTo>
                <a:cubicBezTo>
                  <a:pt x="14654" y="1538319"/>
                  <a:pt x="0" y="1523666"/>
                  <a:pt x="0" y="1505589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490953" y="4811340"/>
            <a:ext cx="458223" cy="458223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65462" y="0"/>
                </a:moveTo>
                <a:lnTo>
                  <a:pt x="392761" y="0"/>
                </a:lnTo>
                <a:cubicBezTo>
                  <a:pt x="428915" y="0"/>
                  <a:pt x="458223" y="29308"/>
                  <a:pt x="458223" y="65462"/>
                </a:cubicBezTo>
                <a:lnTo>
                  <a:pt x="458223" y="392761"/>
                </a:lnTo>
                <a:cubicBezTo>
                  <a:pt x="458223" y="428915"/>
                  <a:pt x="428915" y="458223"/>
                  <a:pt x="392761" y="458223"/>
                </a:cubicBezTo>
                <a:lnTo>
                  <a:pt x="65462" y="458223"/>
                </a:lnTo>
                <a:cubicBezTo>
                  <a:pt x="29308" y="458223"/>
                  <a:pt x="0" y="428915"/>
                  <a:pt x="0" y="392761"/>
                </a:cubicBezTo>
                <a:lnTo>
                  <a:pt x="0" y="65462"/>
                </a:lnTo>
                <a:cubicBezTo>
                  <a:pt x="0" y="29308"/>
                  <a:pt x="29308" y="0"/>
                  <a:pt x="65462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97326" y="4942260"/>
            <a:ext cx="245477" cy="196381"/>
          </a:xfrm>
          <a:custGeom>
            <a:avLst/>
            <a:gdLst/>
            <a:ahLst/>
            <a:cxnLst/>
            <a:rect l="l" t="t" r="r" b="b"/>
            <a:pathLst>
              <a:path w="245477" h="196381">
                <a:moveTo>
                  <a:pt x="159521" y="80739"/>
                </a:moveTo>
                <a:cubicBezTo>
                  <a:pt x="164201" y="79473"/>
                  <a:pt x="169110" y="81698"/>
                  <a:pt x="171220" y="86032"/>
                </a:cubicBezTo>
                <a:lnTo>
                  <a:pt x="178354" y="100454"/>
                </a:lnTo>
                <a:cubicBezTo>
                  <a:pt x="182305" y="100991"/>
                  <a:pt x="186179" y="102065"/>
                  <a:pt x="189822" y="103560"/>
                </a:cubicBezTo>
                <a:lnTo>
                  <a:pt x="203247" y="94624"/>
                </a:lnTo>
                <a:cubicBezTo>
                  <a:pt x="207274" y="91939"/>
                  <a:pt x="212606" y="92476"/>
                  <a:pt x="216019" y="95889"/>
                </a:cubicBezTo>
                <a:lnTo>
                  <a:pt x="223384" y="103254"/>
                </a:lnTo>
                <a:cubicBezTo>
                  <a:pt x="226797" y="106667"/>
                  <a:pt x="227334" y="112037"/>
                  <a:pt x="224649" y="116026"/>
                </a:cubicBezTo>
                <a:lnTo>
                  <a:pt x="215712" y="129412"/>
                </a:lnTo>
                <a:cubicBezTo>
                  <a:pt x="216441" y="131215"/>
                  <a:pt x="217093" y="133094"/>
                  <a:pt x="217630" y="135050"/>
                </a:cubicBezTo>
                <a:cubicBezTo>
                  <a:pt x="218167" y="137007"/>
                  <a:pt x="218512" y="138924"/>
                  <a:pt x="218781" y="140881"/>
                </a:cubicBezTo>
                <a:lnTo>
                  <a:pt x="233241" y="148015"/>
                </a:lnTo>
                <a:cubicBezTo>
                  <a:pt x="237575" y="150163"/>
                  <a:pt x="239800" y="155072"/>
                  <a:pt x="238534" y="159713"/>
                </a:cubicBezTo>
                <a:lnTo>
                  <a:pt x="235849" y="169762"/>
                </a:lnTo>
                <a:cubicBezTo>
                  <a:pt x="234583" y="174403"/>
                  <a:pt x="230249" y="177549"/>
                  <a:pt x="225416" y="177242"/>
                </a:cubicBezTo>
                <a:lnTo>
                  <a:pt x="209307" y="176206"/>
                </a:lnTo>
                <a:cubicBezTo>
                  <a:pt x="206891" y="179313"/>
                  <a:pt x="204091" y="182190"/>
                  <a:pt x="200907" y="184644"/>
                </a:cubicBezTo>
                <a:lnTo>
                  <a:pt x="201943" y="200715"/>
                </a:lnTo>
                <a:cubicBezTo>
                  <a:pt x="202250" y="205548"/>
                  <a:pt x="199104" y="209921"/>
                  <a:pt x="194463" y="211148"/>
                </a:cubicBezTo>
                <a:lnTo>
                  <a:pt x="184414" y="213833"/>
                </a:lnTo>
                <a:cubicBezTo>
                  <a:pt x="179735" y="215099"/>
                  <a:pt x="174864" y="212874"/>
                  <a:pt x="172716" y="208540"/>
                </a:cubicBezTo>
                <a:lnTo>
                  <a:pt x="165582" y="194118"/>
                </a:lnTo>
                <a:cubicBezTo>
                  <a:pt x="161631" y="193581"/>
                  <a:pt x="157757" y="192507"/>
                  <a:pt x="154113" y="191011"/>
                </a:cubicBezTo>
                <a:lnTo>
                  <a:pt x="140689" y="199948"/>
                </a:lnTo>
                <a:cubicBezTo>
                  <a:pt x="136661" y="202633"/>
                  <a:pt x="131330" y="202096"/>
                  <a:pt x="127916" y="198683"/>
                </a:cubicBezTo>
                <a:lnTo>
                  <a:pt x="120552" y="191318"/>
                </a:lnTo>
                <a:cubicBezTo>
                  <a:pt x="117138" y="187905"/>
                  <a:pt x="116601" y="182573"/>
                  <a:pt x="119286" y="178546"/>
                </a:cubicBezTo>
                <a:lnTo>
                  <a:pt x="128223" y="165121"/>
                </a:lnTo>
                <a:cubicBezTo>
                  <a:pt x="127494" y="163319"/>
                  <a:pt x="126842" y="161439"/>
                  <a:pt x="126305" y="159483"/>
                </a:cubicBezTo>
                <a:cubicBezTo>
                  <a:pt x="125768" y="157527"/>
                  <a:pt x="125423" y="155571"/>
                  <a:pt x="125155" y="153653"/>
                </a:cubicBezTo>
                <a:lnTo>
                  <a:pt x="110695" y="146519"/>
                </a:lnTo>
                <a:cubicBezTo>
                  <a:pt x="106360" y="144371"/>
                  <a:pt x="104174" y="139461"/>
                  <a:pt x="105401" y="134820"/>
                </a:cubicBezTo>
                <a:lnTo>
                  <a:pt x="108086" y="124771"/>
                </a:lnTo>
                <a:cubicBezTo>
                  <a:pt x="109352" y="120130"/>
                  <a:pt x="113686" y="116985"/>
                  <a:pt x="118519" y="117292"/>
                </a:cubicBezTo>
                <a:lnTo>
                  <a:pt x="134590" y="118327"/>
                </a:lnTo>
                <a:cubicBezTo>
                  <a:pt x="137007" y="115221"/>
                  <a:pt x="139807" y="112344"/>
                  <a:pt x="142990" y="109889"/>
                </a:cubicBezTo>
                <a:lnTo>
                  <a:pt x="141954" y="93856"/>
                </a:lnTo>
                <a:cubicBezTo>
                  <a:pt x="141648" y="89024"/>
                  <a:pt x="144793" y="84651"/>
                  <a:pt x="149434" y="83424"/>
                </a:cubicBezTo>
                <a:lnTo>
                  <a:pt x="159483" y="80739"/>
                </a:lnTo>
                <a:close/>
                <a:moveTo>
                  <a:pt x="171987" y="130409"/>
                </a:moveTo>
                <a:cubicBezTo>
                  <a:pt x="162673" y="130420"/>
                  <a:pt x="155119" y="137991"/>
                  <a:pt x="155130" y="147305"/>
                </a:cubicBezTo>
                <a:cubicBezTo>
                  <a:pt x="155140" y="156619"/>
                  <a:pt x="162711" y="164173"/>
                  <a:pt x="172025" y="164162"/>
                </a:cubicBezTo>
                <a:cubicBezTo>
                  <a:pt x="181340" y="164152"/>
                  <a:pt x="188893" y="156581"/>
                  <a:pt x="188883" y="147267"/>
                </a:cubicBezTo>
                <a:cubicBezTo>
                  <a:pt x="188872" y="137952"/>
                  <a:pt x="181301" y="130399"/>
                  <a:pt x="171987" y="130409"/>
                </a:cubicBezTo>
                <a:close/>
                <a:moveTo>
                  <a:pt x="86262" y="-17452"/>
                </a:moveTo>
                <a:lnTo>
                  <a:pt x="96311" y="-14767"/>
                </a:lnTo>
                <a:cubicBezTo>
                  <a:pt x="100952" y="-13501"/>
                  <a:pt x="104097" y="-9129"/>
                  <a:pt x="103791" y="-4334"/>
                </a:cubicBezTo>
                <a:lnTo>
                  <a:pt x="102755" y="11698"/>
                </a:lnTo>
                <a:cubicBezTo>
                  <a:pt x="105938" y="14153"/>
                  <a:pt x="108738" y="16992"/>
                  <a:pt x="111155" y="20137"/>
                </a:cubicBezTo>
                <a:lnTo>
                  <a:pt x="127264" y="19101"/>
                </a:lnTo>
                <a:cubicBezTo>
                  <a:pt x="132059" y="18794"/>
                  <a:pt x="136431" y="21939"/>
                  <a:pt x="137697" y="26581"/>
                </a:cubicBezTo>
                <a:lnTo>
                  <a:pt x="140382" y="36630"/>
                </a:lnTo>
                <a:cubicBezTo>
                  <a:pt x="141609" y="41271"/>
                  <a:pt x="139423" y="46180"/>
                  <a:pt x="135089" y="48328"/>
                </a:cubicBezTo>
                <a:lnTo>
                  <a:pt x="120629" y="55462"/>
                </a:lnTo>
                <a:cubicBezTo>
                  <a:pt x="120360" y="57418"/>
                  <a:pt x="119977" y="59375"/>
                  <a:pt x="119478" y="61292"/>
                </a:cubicBezTo>
                <a:cubicBezTo>
                  <a:pt x="118979" y="63210"/>
                  <a:pt x="118289" y="65128"/>
                  <a:pt x="117560" y="66931"/>
                </a:cubicBezTo>
                <a:lnTo>
                  <a:pt x="126497" y="80355"/>
                </a:lnTo>
                <a:cubicBezTo>
                  <a:pt x="129182" y="84383"/>
                  <a:pt x="128645" y="89714"/>
                  <a:pt x="125231" y="93128"/>
                </a:cubicBezTo>
                <a:lnTo>
                  <a:pt x="117867" y="100492"/>
                </a:lnTo>
                <a:cubicBezTo>
                  <a:pt x="114453" y="103906"/>
                  <a:pt x="109122" y="104443"/>
                  <a:pt x="105095" y="101758"/>
                </a:cubicBezTo>
                <a:lnTo>
                  <a:pt x="91670" y="92821"/>
                </a:lnTo>
                <a:cubicBezTo>
                  <a:pt x="88026" y="94317"/>
                  <a:pt x="84152" y="95391"/>
                  <a:pt x="80202" y="95928"/>
                </a:cubicBezTo>
                <a:lnTo>
                  <a:pt x="73068" y="110349"/>
                </a:lnTo>
                <a:cubicBezTo>
                  <a:pt x="70920" y="114684"/>
                  <a:pt x="66010" y="116870"/>
                  <a:pt x="61369" y="115642"/>
                </a:cubicBezTo>
                <a:lnTo>
                  <a:pt x="51320" y="112958"/>
                </a:lnTo>
                <a:cubicBezTo>
                  <a:pt x="46641" y="111692"/>
                  <a:pt x="43534" y="107319"/>
                  <a:pt x="43841" y="102525"/>
                </a:cubicBezTo>
                <a:lnTo>
                  <a:pt x="44876" y="86454"/>
                </a:lnTo>
                <a:cubicBezTo>
                  <a:pt x="41693" y="83999"/>
                  <a:pt x="38893" y="81161"/>
                  <a:pt x="36476" y="78016"/>
                </a:cubicBezTo>
                <a:lnTo>
                  <a:pt x="20367" y="79051"/>
                </a:lnTo>
                <a:cubicBezTo>
                  <a:pt x="15572" y="79358"/>
                  <a:pt x="11200" y="76213"/>
                  <a:pt x="9934" y="71572"/>
                </a:cubicBezTo>
                <a:lnTo>
                  <a:pt x="7249" y="61523"/>
                </a:lnTo>
                <a:cubicBezTo>
                  <a:pt x="6022" y="56882"/>
                  <a:pt x="8208" y="51972"/>
                  <a:pt x="12542" y="49824"/>
                </a:cubicBezTo>
                <a:lnTo>
                  <a:pt x="27002" y="42690"/>
                </a:lnTo>
                <a:cubicBezTo>
                  <a:pt x="27271" y="40734"/>
                  <a:pt x="27654" y="38816"/>
                  <a:pt x="28153" y="36860"/>
                </a:cubicBezTo>
                <a:cubicBezTo>
                  <a:pt x="28690" y="34904"/>
                  <a:pt x="29304" y="33024"/>
                  <a:pt x="30071" y="31222"/>
                </a:cubicBezTo>
                <a:lnTo>
                  <a:pt x="21134" y="17835"/>
                </a:lnTo>
                <a:cubicBezTo>
                  <a:pt x="18449" y="13808"/>
                  <a:pt x="18986" y="8477"/>
                  <a:pt x="22400" y="5063"/>
                </a:cubicBezTo>
                <a:lnTo>
                  <a:pt x="29764" y="-2301"/>
                </a:lnTo>
                <a:cubicBezTo>
                  <a:pt x="33178" y="-5715"/>
                  <a:pt x="38509" y="-6252"/>
                  <a:pt x="42536" y="-3567"/>
                </a:cubicBezTo>
                <a:lnTo>
                  <a:pt x="55961" y="5370"/>
                </a:lnTo>
                <a:cubicBezTo>
                  <a:pt x="59605" y="3874"/>
                  <a:pt x="63479" y="2800"/>
                  <a:pt x="67429" y="2263"/>
                </a:cubicBezTo>
                <a:lnTo>
                  <a:pt x="74563" y="-12159"/>
                </a:lnTo>
                <a:cubicBezTo>
                  <a:pt x="76711" y="-16493"/>
                  <a:pt x="81583" y="-18679"/>
                  <a:pt x="86262" y="-17452"/>
                </a:cubicBezTo>
                <a:close/>
                <a:moveTo>
                  <a:pt x="73796" y="32219"/>
                </a:moveTo>
                <a:cubicBezTo>
                  <a:pt x="64482" y="32219"/>
                  <a:pt x="56920" y="39781"/>
                  <a:pt x="56920" y="49095"/>
                </a:cubicBezTo>
                <a:cubicBezTo>
                  <a:pt x="56920" y="58410"/>
                  <a:pt x="64482" y="65972"/>
                  <a:pt x="73796" y="65972"/>
                </a:cubicBezTo>
                <a:cubicBezTo>
                  <a:pt x="83111" y="65972"/>
                  <a:pt x="90673" y="58410"/>
                  <a:pt x="90673" y="49095"/>
                </a:cubicBezTo>
                <a:cubicBezTo>
                  <a:pt x="90673" y="39781"/>
                  <a:pt x="83111" y="32219"/>
                  <a:pt x="73796" y="32219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080097" y="4827705"/>
            <a:ext cx="1800161" cy="130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3" b="1" kern="0" spc="39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03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80097" y="4991356"/>
            <a:ext cx="1849256" cy="261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 &amp; Drive Layer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90953" y="5367753"/>
            <a:ext cx="6046905" cy="425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L298N Dual H-Bridge Motor Driver</a:t>
            </a: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controls 4x DC Geared Motors with PWM speed regulation. Dual channel design supports 2A per channel, enabling independent control of left and right motor pairs.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90953" y="5858706"/>
            <a:ext cx="859168" cy="229111"/>
          </a:xfrm>
          <a:custGeom>
            <a:avLst/>
            <a:gdLst/>
            <a:ahLst/>
            <a:cxnLst/>
            <a:rect l="l" t="t" r="r" b="b"/>
            <a:pathLst>
              <a:path w="859168" h="229111">
                <a:moveTo>
                  <a:pt x="114556" y="0"/>
                </a:moveTo>
                <a:lnTo>
                  <a:pt x="744612" y="0"/>
                </a:lnTo>
                <a:cubicBezTo>
                  <a:pt x="807879" y="0"/>
                  <a:pt x="859168" y="51288"/>
                  <a:pt x="859168" y="114556"/>
                </a:cubicBezTo>
                <a:lnTo>
                  <a:pt x="859168" y="114556"/>
                </a:lnTo>
                <a:cubicBezTo>
                  <a:pt x="859168" y="177823"/>
                  <a:pt x="807879" y="229111"/>
                  <a:pt x="744612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490953" y="5858706"/>
            <a:ext cx="916446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Dual Channel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412598" y="5858706"/>
            <a:ext cx="777342" cy="229111"/>
          </a:xfrm>
          <a:custGeom>
            <a:avLst/>
            <a:gdLst/>
            <a:ahLst/>
            <a:cxnLst/>
            <a:rect l="l" t="t" r="r" b="b"/>
            <a:pathLst>
              <a:path w="777342" h="229111">
                <a:moveTo>
                  <a:pt x="114556" y="0"/>
                </a:moveTo>
                <a:lnTo>
                  <a:pt x="662787" y="0"/>
                </a:lnTo>
                <a:cubicBezTo>
                  <a:pt x="726054" y="0"/>
                  <a:pt x="777342" y="51288"/>
                  <a:pt x="777342" y="114556"/>
                </a:cubicBezTo>
                <a:lnTo>
                  <a:pt x="777342" y="114556"/>
                </a:lnTo>
                <a:cubicBezTo>
                  <a:pt x="777342" y="177823"/>
                  <a:pt x="726054" y="229111"/>
                  <a:pt x="662787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412598" y="5858706"/>
            <a:ext cx="834620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2A/Channel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59322" y="5858706"/>
            <a:ext cx="875533" cy="229111"/>
          </a:xfrm>
          <a:custGeom>
            <a:avLst/>
            <a:gdLst/>
            <a:ahLst/>
            <a:cxnLst/>
            <a:rect l="l" t="t" r="r" b="b"/>
            <a:pathLst>
              <a:path w="875533" h="229111">
                <a:moveTo>
                  <a:pt x="114556" y="0"/>
                </a:moveTo>
                <a:lnTo>
                  <a:pt x="760977" y="0"/>
                </a:lnTo>
                <a:cubicBezTo>
                  <a:pt x="824245" y="0"/>
                  <a:pt x="875533" y="51288"/>
                  <a:pt x="875533" y="114556"/>
                </a:cubicBezTo>
                <a:lnTo>
                  <a:pt x="875533" y="114556"/>
                </a:lnTo>
                <a:cubicBezTo>
                  <a:pt x="875533" y="177823"/>
                  <a:pt x="824245" y="229111"/>
                  <a:pt x="760977" y="229111"/>
                </a:cubicBezTo>
                <a:lnTo>
                  <a:pt x="114556" y="229111"/>
                </a:lnTo>
                <a:cubicBezTo>
                  <a:pt x="51288" y="229111"/>
                  <a:pt x="0" y="177823"/>
                  <a:pt x="0" y="114556"/>
                </a:cubicBezTo>
                <a:lnTo>
                  <a:pt x="0" y="114556"/>
                </a:lnTo>
                <a:cubicBezTo>
                  <a:pt x="0" y="51288"/>
                  <a:pt x="51288" y="0"/>
                  <a:pt x="11455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2259322" y="5858706"/>
            <a:ext cx="932811" cy="229111"/>
          </a:xfrm>
          <a:prstGeom prst="rect">
            <a:avLst/>
          </a:prstGeom>
          <a:noFill/>
          <a:ln/>
        </p:spPr>
        <p:txBody>
          <a:bodyPr wrap="square" lIns="98191" tIns="32730" rIns="98191" bIns="3273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Control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738927" y="1382851"/>
            <a:ext cx="5114094" cy="3624870"/>
          </a:xfrm>
          <a:custGeom>
            <a:avLst/>
            <a:gdLst/>
            <a:ahLst/>
            <a:cxnLst/>
            <a:rect l="l" t="t" r="r" b="b"/>
            <a:pathLst>
              <a:path w="5114094" h="3870346">
                <a:moveTo>
                  <a:pt x="65448" y="0"/>
                </a:moveTo>
                <a:lnTo>
                  <a:pt x="5048646" y="0"/>
                </a:lnTo>
                <a:cubicBezTo>
                  <a:pt x="5084792" y="0"/>
                  <a:pt x="5114094" y="29302"/>
                  <a:pt x="5114094" y="65448"/>
                </a:cubicBezTo>
                <a:lnTo>
                  <a:pt x="5114094" y="3804899"/>
                </a:lnTo>
                <a:cubicBezTo>
                  <a:pt x="5114094" y="3841044"/>
                  <a:pt x="5084792" y="3870346"/>
                  <a:pt x="5048646" y="3870346"/>
                </a:cubicBezTo>
                <a:lnTo>
                  <a:pt x="65448" y="3870346"/>
                </a:lnTo>
                <a:cubicBezTo>
                  <a:pt x="29302" y="3870346"/>
                  <a:pt x="0" y="3841044"/>
                  <a:pt x="0" y="3804899"/>
                </a:cubicBezTo>
                <a:lnTo>
                  <a:pt x="0" y="65448"/>
                </a:lnTo>
                <a:cubicBezTo>
                  <a:pt x="0" y="29326"/>
                  <a:pt x="29326" y="0"/>
                  <a:pt x="6544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E89F5B">
                  <a:alpha val="10000"/>
                </a:srgbClr>
              </a:gs>
            </a:gsLst>
            <a:lin ang="2700000" scaled="1"/>
          </a:gradFill>
          <a:ln w="25400">
            <a:solidFill>
              <a:srgbClr val="E89F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910761" y="1587415"/>
            <a:ext cx="458223" cy="458223"/>
          </a:xfrm>
          <a:custGeom>
            <a:avLst/>
            <a:gdLst/>
            <a:ahLst/>
            <a:cxnLst/>
            <a:rect l="l" t="t" r="r" b="b"/>
            <a:pathLst>
              <a:path w="458223" h="458223">
                <a:moveTo>
                  <a:pt x="65462" y="0"/>
                </a:moveTo>
                <a:lnTo>
                  <a:pt x="392761" y="0"/>
                </a:lnTo>
                <a:cubicBezTo>
                  <a:pt x="428915" y="0"/>
                  <a:pt x="458223" y="29308"/>
                  <a:pt x="458223" y="65462"/>
                </a:cubicBezTo>
                <a:lnTo>
                  <a:pt x="458223" y="392761"/>
                </a:lnTo>
                <a:cubicBezTo>
                  <a:pt x="458223" y="428915"/>
                  <a:pt x="428915" y="458223"/>
                  <a:pt x="392761" y="458223"/>
                </a:cubicBezTo>
                <a:lnTo>
                  <a:pt x="65462" y="458223"/>
                </a:lnTo>
                <a:cubicBezTo>
                  <a:pt x="29308" y="458223"/>
                  <a:pt x="0" y="428915"/>
                  <a:pt x="0" y="392761"/>
                </a:cubicBezTo>
                <a:lnTo>
                  <a:pt x="0" y="65462"/>
                </a:lnTo>
                <a:cubicBezTo>
                  <a:pt x="0" y="29308"/>
                  <a:pt x="29308" y="0"/>
                  <a:pt x="65462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7017134" y="1718336"/>
            <a:ext cx="245477" cy="196381"/>
          </a:xfrm>
          <a:custGeom>
            <a:avLst/>
            <a:gdLst/>
            <a:ahLst/>
            <a:cxnLst/>
            <a:rect l="l" t="t" r="r" b="b"/>
            <a:pathLst>
              <a:path w="245477" h="196381">
                <a:moveTo>
                  <a:pt x="202518" y="49095"/>
                </a:moveTo>
                <a:cubicBezTo>
                  <a:pt x="205893" y="49095"/>
                  <a:pt x="208655" y="51857"/>
                  <a:pt x="208655" y="55232"/>
                </a:cubicBezTo>
                <a:lnTo>
                  <a:pt x="208655" y="141149"/>
                </a:lnTo>
                <a:cubicBezTo>
                  <a:pt x="208655" y="144524"/>
                  <a:pt x="205893" y="147286"/>
                  <a:pt x="202518" y="147286"/>
                </a:cubicBezTo>
                <a:lnTo>
                  <a:pt x="42958" y="147286"/>
                </a:lnTo>
                <a:cubicBezTo>
                  <a:pt x="39583" y="147286"/>
                  <a:pt x="36821" y="144524"/>
                  <a:pt x="36821" y="141149"/>
                </a:cubicBezTo>
                <a:lnTo>
                  <a:pt x="36821" y="55232"/>
                </a:lnTo>
                <a:cubicBezTo>
                  <a:pt x="36821" y="51857"/>
                  <a:pt x="39583" y="49095"/>
                  <a:pt x="42958" y="49095"/>
                </a:cubicBezTo>
                <a:lnTo>
                  <a:pt x="202518" y="49095"/>
                </a:lnTo>
                <a:close/>
                <a:moveTo>
                  <a:pt x="42958" y="24548"/>
                </a:moveTo>
                <a:cubicBezTo>
                  <a:pt x="26005" y="24548"/>
                  <a:pt x="12274" y="38279"/>
                  <a:pt x="12274" y="55232"/>
                </a:cubicBezTo>
                <a:lnTo>
                  <a:pt x="12274" y="141149"/>
                </a:lnTo>
                <a:cubicBezTo>
                  <a:pt x="12274" y="158102"/>
                  <a:pt x="26005" y="171834"/>
                  <a:pt x="42958" y="171834"/>
                </a:cubicBezTo>
                <a:lnTo>
                  <a:pt x="202518" y="171834"/>
                </a:lnTo>
                <a:cubicBezTo>
                  <a:pt x="219471" y="171834"/>
                  <a:pt x="233203" y="158102"/>
                  <a:pt x="233203" y="141149"/>
                </a:cubicBezTo>
                <a:lnTo>
                  <a:pt x="233203" y="122738"/>
                </a:lnTo>
                <a:cubicBezTo>
                  <a:pt x="239992" y="122738"/>
                  <a:pt x="245477" y="117253"/>
                  <a:pt x="245477" y="110464"/>
                </a:cubicBezTo>
                <a:lnTo>
                  <a:pt x="245477" y="85917"/>
                </a:lnTo>
                <a:cubicBezTo>
                  <a:pt x="245477" y="79128"/>
                  <a:pt x="239992" y="73643"/>
                  <a:pt x="233203" y="73643"/>
                </a:cubicBezTo>
                <a:lnTo>
                  <a:pt x="233203" y="55232"/>
                </a:lnTo>
                <a:cubicBezTo>
                  <a:pt x="233203" y="38279"/>
                  <a:pt x="219471" y="24548"/>
                  <a:pt x="202518" y="24548"/>
                </a:cubicBezTo>
                <a:lnTo>
                  <a:pt x="42958" y="24548"/>
                </a:lnTo>
                <a:close/>
                <a:moveTo>
                  <a:pt x="64438" y="67506"/>
                </a:moveTo>
                <a:cubicBezTo>
                  <a:pt x="59336" y="67506"/>
                  <a:pt x="55232" y="71610"/>
                  <a:pt x="55232" y="76711"/>
                </a:cubicBezTo>
                <a:lnTo>
                  <a:pt x="55232" y="119670"/>
                </a:lnTo>
                <a:cubicBezTo>
                  <a:pt x="55232" y="124771"/>
                  <a:pt x="59336" y="128875"/>
                  <a:pt x="64438" y="128875"/>
                </a:cubicBezTo>
                <a:lnTo>
                  <a:pt x="181039" y="128875"/>
                </a:lnTo>
                <a:cubicBezTo>
                  <a:pt x="186140" y="128875"/>
                  <a:pt x="190244" y="124771"/>
                  <a:pt x="190244" y="119670"/>
                </a:cubicBezTo>
                <a:lnTo>
                  <a:pt x="190244" y="76711"/>
                </a:lnTo>
                <a:cubicBezTo>
                  <a:pt x="190244" y="71610"/>
                  <a:pt x="186140" y="67506"/>
                  <a:pt x="181039" y="67506"/>
                </a:cubicBezTo>
                <a:lnTo>
                  <a:pt x="64438" y="67506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499904" y="1603780"/>
            <a:ext cx="1186470" cy="130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73" b="1" kern="0" spc="39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04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499904" y="1767431"/>
            <a:ext cx="1235565" cy="261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Energy Layer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910761" y="2176558"/>
            <a:ext cx="4835887" cy="6382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18650 Lithium-Ion Battery Pack</a:t>
            </a: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provides high energy density power source. Each cell delivers 3.7V with high discharge rates to prevent voltage drops during motor startup from stall conditions.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910761" y="2945718"/>
            <a:ext cx="4770427" cy="425493"/>
          </a:xfrm>
          <a:custGeom>
            <a:avLst/>
            <a:gdLst/>
            <a:ahLst/>
            <a:cxnLst/>
            <a:rect l="l" t="t" r="r" b="b"/>
            <a:pathLst>
              <a:path w="4770427" h="425493">
                <a:moveTo>
                  <a:pt x="65462" y="0"/>
                </a:moveTo>
                <a:lnTo>
                  <a:pt x="4704965" y="0"/>
                </a:lnTo>
                <a:cubicBezTo>
                  <a:pt x="4741118" y="0"/>
                  <a:pt x="4770427" y="29308"/>
                  <a:pt x="4770427" y="65462"/>
                </a:cubicBezTo>
                <a:lnTo>
                  <a:pt x="4770427" y="360031"/>
                </a:lnTo>
                <a:cubicBezTo>
                  <a:pt x="4770427" y="396184"/>
                  <a:pt x="4741118" y="425493"/>
                  <a:pt x="4704965" y="425493"/>
                </a:cubicBezTo>
                <a:lnTo>
                  <a:pt x="65462" y="425493"/>
                </a:lnTo>
                <a:cubicBezTo>
                  <a:pt x="29333" y="425493"/>
                  <a:pt x="0" y="396160"/>
                  <a:pt x="0" y="360031"/>
                </a:cubicBezTo>
                <a:lnTo>
                  <a:pt x="0" y="65462"/>
                </a:lnTo>
                <a:cubicBezTo>
                  <a:pt x="0" y="29333"/>
                  <a:pt x="29333" y="0"/>
                  <a:pt x="6546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008951" y="3060274"/>
            <a:ext cx="924628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Voltage Output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29141" y="3043909"/>
            <a:ext cx="630056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7.4V (2S)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910761" y="3469401"/>
            <a:ext cx="4770427" cy="425493"/>
          </a:xfrm>
          <a:custGeom>
            <a:avLst/>
            <a:gdLst/>
            <a:ahLst/>
            <a:cxnLst/>
            <a:rect l="l" t="t" r="r" b="b"/>
            <a:pathLst>
              <a:path w="4770427" h="425493">
                <a:moveTo>
                  <a:pt x="65462" y="0"/>
                </a:moveTo>
                <a:lnTo>
                  <a:pt x="4704965" y="0"/>
                </a:lnTo>
                <a:cubicBezTo>
                  <a:pt x="4741118" y="0"/>
                  <a:pt x="4770427" y="29308"/>
                  <a:pt x="4770427" y="65462"/>
                </a:cubicBezTo>
                <a:lnTo>
                  <a:pt x="4770427" y="360031"/>
                </a:lnTo>
                <a:cubicBezTo>
                  <a:pt x="4770427" y="396184"/>
                  <a:pt x="4741118" y="425493"/>
                  <a:pt x="4704965" y="425493"/>
                </a:cubicBezTo>
                <a:lnTo>
                  <a:pt x="65462" y="425493"/>
                </a:lnTo>
                <a:cubicBezTo>
                  <a:pt x="29333" y="425493"/>
                  <a:pt x="0" y="396160"/>
                  <a:pt x="0" y="360031"/>
                </a:cubicBezTo>
                <a:lnTo>
                  <a:pt x="0" y="65462"/>
                </a:lnTo>
                <a:cubicBezTo>
                  <a:pt x="0" y="29333"/>
                  <a:pt x="29333" y="0"/>
                  <a:pt x="6546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008951" y="3583957"/>
            <a:ext cx="801890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Cell Capacity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484319" y="3567592"/>
            <a:ext cx="117010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2000-3000mAh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910761" y="3993085"/>
            <a:ext cx="4770427" cy="425493"/>
          </a:xfrm>
          <a:custGeom>
            <a:avLst/>
            <a:gdLst/>
            <a:ahLst/>
            <a:cxnLst/>
            <a:rect l="l" t="t" r="r" b="b"/>
            <a:pathLst>
              <a:path w="4770427" h="425493">
                <a:moveTo>
                  <a:pt x="65462" y="0"/>
                </a:moveTo>
                <a:lnTo>
                  <a:pt x="4704965" y="0"/>
                </a:lnTo>
                <a:cubicBezTo>
                  <a:pt x="4741118" y="0"/>
                  <a:pt x="4770427" y="29308"/>
                  <a:pt x="4770427" y="65462"/>
                </a:cubicBezTo>
                <a:lnTo>
                  <a:pt x="4770427" y="360031"/>
                </a:lnTo>
                <a:cubicBezTo>
                  <a:pt x="4770427" y="396184"/>
                  <a:pt x="4741118" y="425493"/>
                  <a:pt x="4704965" y="425493"/>
                </a:cubicBezTo>
                <a:lnTo>
                  <a:pt x="65462" y="425493"/>
                </a:lnTo>
                <a:cubicBezTo>
                  <a:pt x="29333" y="425493"/>
                  <a:pt x="0" y="396160"/>
                  <a:pt x="0" y="360031"/>
                </a:cubicBezTo>
                <a:lnTo>
                  <a:pt x="0" y="65462"/>
                </a:lnTo>
                <a:cubicBezTo>
                  <a:pt x="0" y="29333"/>
                  <a:pt x="29333" y="0"/>
                  <a:pt x="6546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008951" y="4107640"/>
            <a:ext cx="908263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Discharge Rate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807018" y="4091275"/>
            <a:ext cx="85098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C-Rate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738927" y="5367753"/>
            <a:ext cx="5127732" cy="1418073"/>
          </a:xfrm>
          <a:custGeom>
            <a:avLst/>
            <a:gdLst/>
            <a:ahLst/>
            <a:cxnLst/>
            <a:rect l="l" t="t" r="r" b="b"/>
            <a:pathLst>
              <a:path w="5127732" h="1576505">
                <a:moveTo>
                  <a:pt x="65456" y="0"/>
                </a:moveTo>
                <a:lnTo>
                  <a:pt x="5062275" y="0"/>
                </a:lnTo>
                <a:cubicBezTo>
                  <a:pt x="5098426" y="0"/>
                  <a:pt x="5127732" y="29306"/>
                  <a:pt x="5127732" y="65456"/>
                </a:cubicBezTo>
                <a:lnTo>
                  <a:pt x="5127732" y="1511048"/>
                </a:lnTo>
                <a:cubicBezTo>
                  <a:pt x="5127732" y="1547199"/>
                  <a:pt x="5098426" y="1576505"/>
                  <a:pt x="5062275" y="1576505"/>
                </a:cubicBezTo>
                <a:lnTo>
                  <a:pt x="65456" y="1576505"/>
                </a:lnTo>
                <a:cubicBezTo>
                  <a:pt x="29306" y="1576505"/>
                  <a:pt x="0" y="1547199"/>
                  <a:pt x="0" y="1511048"/>
                </a:cubicBezTo>
                <a:lnTo>
                  <a:pt x="0" y="65456"/>
                </a:lnTo>
                <a:cubicBezTo>
                  <a:pt x="0" y="29330"/>
                  <a:pt x="29330" y="0"/>
                  <a:pt x="65456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0" name="Shape 58"/>
          <p:cNvSpPr/>
          <p:nvPr/>
        </p:nvSpPr>
        <p:spPr>
          <a:xfrm>
            <a:off x="6887577" y="5572572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0" y="23013"/>
                </a:moveTo>
                <a:cubicBezTo>
                  <a:pt x="0" y="15390"/>
                  <a:pt x="6185" y="9205"/>
                  <a:pt x="13808" y="9205"/>
                </a:cubicBezTo>
                <a:lnTo>
                  <a:pt x="41424" y="9205"/>
                </a:lnTo>
                <a:cubicBezTo>
                  <a:pt x="49047" y="9205"/>
                  <a:pt x="55232" y="15390"/>
                  <a:pt x="55232" y="23013"/>
                </a:cubicBezTo>
                <a:lnTo>
                  <a:pt x="55232" y="27616"/>
                </a:lnTo>
                <a:lnTo>
                  <a:pt x="92054" y="27616"/>
                </a:lnTo>
                <a:lnTo>
                  <a:pt x="92054" y="23013"/>
                </a:lnTo>
                <a:cubicBezTo>
                  <a:pt x="92054" y="15390"/>
                  <a:pt x="98239" y="9205"/>
                  <a:pt x="105862" y="9205"/>
                </a:cubicBezTo>
                <a:lnTo>
                  <a:pt x="133478" y="9205"/>
                </a:lnTo>
                <a:cubicBezTo>
                  <a:pt x="141101" y="9205"/>
                  <a:pt x="147286" y="15390"/>
                  <a:pt x="147286" y="23013"/>
                </a:cubicBezTo>
                <a:lnTo>
                  <a:pt x="147286" y="50630"/>
                </a:lnTo>
                <a:cubicBezTo>
                  <a:pt x="147286" y="58253"/>
                  <a:pt x="141101" y="64438"/>
                  <a:pt x="133478" y="64438"/>
                </a:cubicBezTo>
                <a:lnTo>
                  <a:pt x="105862" y="64438"/>
                </a:lnTo>
                <a:cubicBezTo>
                  <a:pt x="98239" y="64438"/>
                  <a:pt x="92054" y="58253"/>
                  <a:pt x="92054" y="50630"/>
                </a:cubicBezTo>
                <a:lnTo>
                  <a:pt x="92054" y="46027"/>
                </a:lnTo>
                <a:lnTo>
                  <a:pt x="55232" y="46027"/>
                </a:lnTo>
                <a:lnTo>
                  <a:pt x="55232" y="50630"/>
                </a:lnTo>
                <a:cubicBezTo>
                  <a:pt x="55232" y="52730"/>
                  <a:pt x="54743" y="54743"/>
                  <a:pt x="53909" y="56527"/>
                </a:cubicBezTo>
                <a:lnTo>
                  <a:pt x="73643" y="82848"/>
                </a:lnTo>
                <a:lnTo>
                  <a:pt x="96656" y="82848"/>
                </a:lnTo>
                <a:cubicBezTo>
                  <a:pt x="104280" y="82848"/>
                  <a:pt x="110464" y="89033"/>
                  <a:pt x="110464" y="96656"/>
                </a:cubicBezTo>
                <a:lnTo>
                  <a:pt x="110464" y="124272"/>
                </a:lnTo>
                <a:cubicBezTo>
                  <a:pt x="110464" y="131896"/>
                  <a:pt x="104280" y="138081"/>
                  <a:pt x="96656" y="138081"/>
                </a:cubicBezTo>
                <a:lnTo>
                  <a:pt x="69040" y="138081"/>
                </a:lnTo>
                <a:cubicBezTo>
                  <a:pt x="61417" y="138081"/>
                  <a:pt x="55232" y="131896"/>
                  <a:pt x="55232" y="124272"/>
                </a:cubicBezTo>
                <a:lnTo>
                  <a:pt x="55232" y="96656"/>
                </a:lnTo>
                <a:cubicBezTo>
                  <a:pt x="55232" y="94556"/>
                  <a:pt x="55721" y="92543"/>
                  <a:pt x="56555" y="90759"/>
                </a:cubicBezTo>
                <a:lnTo>
                  <a:pt x="36821" y="64438"/>
                </a:lnTo>
                <a:lnTo>
                  <a:pt x="13808" y="64438"/>
                </a:lnTo>
                <a:cubicBezTo>
                  <a:pt x="6185" y="64438"/>
                  <a:pt x="0" y="58253"/>
                  <a:pt x="0" y="50630"/>
                </a:cubicBezTo>
                <a:lnTo>
                  <a:pt x="0" y="23013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055319" y="5531660"/>
            <a:ext cx="4745879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867120" y="5858962"/>
            <a:ext cx="196381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①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063502" y="5858962"/>
            <a:ext cx="2462948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App sends command via Bluetooth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867120" y="6120803"/>
            <a:ext cx="196381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②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063502" y="6120803"/>
            <a:ext cx="2381122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HC-05 receives and forwards to Arduino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867120" y="6382645"/>
            <a:ext cx="196381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③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063502" y="6382645"/>
            <a:ext cx="2708424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Arduino processes and generates PWM signals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867120" y="6644487"/>
            <a:ext cx="196381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④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063502" y="6644487"/>
            <a:ext cx="2471130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L298N drives motors based on PWM input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027" y="334027"/>
            <a:ext cx="11582400" cy="167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1" b="1" kern="0" spc="184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4027" y="567847"/>
            <a:ext cx="11724362" cy="4008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56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Components &amp; Specifications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4027" y="1035485"/>
            <a:ext cx="11599101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component inventory with technical details and market pricing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6811" y="1405699"/>
            <a:ext cx="11512811" cy="4740405"/>
          </a:xfrm>
          <a:custGeom>
            <a:avLst/>
            <a:gdLst/>
            <a:ahLst/>
            <a:cxnLst/>
            <a:rect l="l" t="t" r="r" b="b"/>
            <a:pathLst>
              <a:path w="11512811" h="4740405">
                <a:moveTo>
                  <a:pt x="66792" y="0"/>
                </a:moveTo>
                <a:lnTo>
                  <a:pt x="11446019" y="0"/>
                </a:lnTo>
                <a:cubicBezTo>
                  <a:pt x="11482907" y="0"/>
                  <a:pt x="11512811" y="29904"/>
                  <a:pt x="11512811" y="66792"/>
                </a:cubicBezTo>
                <a:lnTo>
                  <a:pt x="11512811" y="4673613"/>
                </a:lnTo>
                <a:cubicBezTo>
                  <a:pt x="11512811" y="4710502"/>
                  <a:pt x="11482907" y="4740405"/>
                  <a:pt x="11446019" y="4740405"/>
                </a:cubicBezTo>
                <a:lnTo>
                  <a:pt x="66792" y="4740405"/>
                </a:lnTo>
                <a:cubicBezTo>
                  <a:pt x="29904" y="4740405"/>
                  <a:pt x="0" y="4710502"/>
                  <a:pt x="0" y="4673613"/>
                </a:cubicBezTo>
                <a:lnTo>
                  <a:pt x="0" y="66792"/>
                </a:lnTo>
                <a:cubicBezTo>
                  <a:pt x="0" y="29929"/>
                  <a:pt x="29929" y="0"/>
                  <a:pt x="66792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39595" y="1408485"/>
          <a:ext cx="11507244" cy="4734837"/>
        </p:xfrm>
        <a:graphic>
          <a:graphicData uri="http://schemas.openxmlformats.org/drawingml/2006/table">
            <a:tbl>
              <a:tblPr/>
              <a:tblGrid>
                <a:gridCol w="310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4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6093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Component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F8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Function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F8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Technical Details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F8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Price (PKR)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5F8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Arduino Uno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Master Controller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 MHz Clock, 5V Logic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1000-1500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3A5F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L298N Driver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Motor Power Control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Dual channel, 2A/channel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500-700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HC-05 Module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Wireless Interface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BT 2.0+EDR, Range ~10m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700-900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4WD Chassis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Mechanical Base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4x Geared Motors + Wheels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1800-2200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18650 Batteries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Power Source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3.7V per cell (2 Units)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600-800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Battery Holder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Energy Housing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3-cell with switch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400-500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Breadboard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Prototyping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400/800 points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400-500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6093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Jumper Wires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Connectivity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M-M, M-F, F-F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dirty="0">
                          <a:solidFill>
                            <a:srgbClr val="E89F5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100-200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0208" marR="100208" marT="100208" marB="100208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hape 4"/>
          <p:cNvSpPr/>
          <p:nvPr/>
        </p:nvSpPr>
        <p:spPr>
          <a:xfrm>
            <a:off x="336811" y="6249096"/>
            <a:ext cx="3771726" cy="606816"/>
          </a:xfrm>
          <a:custGeom>
            <a:avLst/>
            <a:gdLst/>
            <a:ahLst/>
            <a:cxnLst/>
            <a:rect l="l" t="t" r="r" b="b"/>
            <a:pathLst>
              <a:path w="3771726" h="606816">
                <a:moveTo>
                  <a:pt x="66804" y="0"/>
                </a:moveTo>
                <a:lnTo>
                  <a:pt x="3704922" y="0"/>
                </a:lnTo>
                <a:cubicBezTo>
                  <a:pt x="3741817" y="0"/>
                  <a:pt x="3771726" y="29909"/>
                  <a:pt x="3771726" y="66804"/>
                </a:cubicBezTo>
                <a:lnTo>
                  <a:pt x="3771726" y="540012"/>
                </a:lnTo>
                <a:cubicBezTo>
                  <a:pt x="3771726" y="576907"/>
                  <a:pt x="3741817" y="606816"/>
                  <a:pt x="3704922" y="606816"/>
                </a:cubicBezTo>
                <a:lnTo>
                  <a:pt x="66804" y="606816"/>
                </a:lnTo>
                <a:cubicBezTo>
                  <a:pt x="29909" y="606816"/>
                  <a:pt x="0" y="576907"/>
                  <a:pt x="0" y="540012"/>
                </a:cubicBezTo>
                <a:lnTo>
                  <a:pt x="0" y="66804"/>
                </a:lnTo>
                <a:cubicBezTo>
                  <a:pt x="0" y="29934"/>
                  <a:pt x="29934" y="0"/>
                  <a:pt x="668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4855" y="6452299"/>
            <a:ext cx="200416" cy="200416"/>
          </a:xfrm>
          <a:custGeom>
            <a:avLst/>
            <a:gdLst/>
            <a:ahLst/>
            <a:cxnLst/>
            <a:rect l="l" t="t" r="r" b="b"/>
            <a:pathLst>
              <a:path w="200416" h="200416">
                <a:moveTo>
                  <a:pt x="68893" y="9395"/>
                </a:moveTo>
                <a:cubicBezTo>
                  <a:pt x="68893" y="4188"/>
                  <a:pt x="64705" y="0"/>
                  <a:pt x="59499" y="0"/>
                </a:cubicBezTo>
                <a:cubicBezTo>
                  <a:pt x="54292" y="0"/>
                  <a:pt x="50104" y="4188"/>
                  <a:pt x="50104" y="9395"/>
                </a:cubicBezTo>
                <a:lnTo>
                  <a:pt x="50104" y="25052"/>
                </a:lnTo>
                <a:cubicBezTo>
                  <a:pt x="36286" y="25052"/>
                  <a:pt x="25052" y="36286"/>
                  <a:pt x="25052" y="50104"/>
                </a:cubicBezTo>
                <a:lnTo>
                  <a:pt x="9395" y="50104"/>
                </a:lnTo>
                <a:cubicBezTo>
                  <a:pt x="4188" y="50104"/>
                  <a:pt x="0" y="54292"/>
                  <a:pt x="0" y="59499"/>
                </a:cubicBezTo>
                <a:cubicBezTo>
                  <a:pt x="0" y="64705"/>
                  <a:pt x="4188" y="68893"/>
                  <a:pt x="9395" y="68893"/>
                </a:cubicBezTo>
                <a:lnTo>
                  <a:pt x="25052" y="68893"/>
                </a:lnTo>
                <a:lnTo>
                  <a:pt x="25052" y="90814"/>
                </a:lnTo>
                <a:lnTo>
                  <a:pt x="9395" y="90814"/>
                </a:lnTo>
                <a:cubicBezTo>
                  <a:pt x="4188" y="90814"/>
                  <a:pt x="0" y="95002"/>
                  <a:pt x="0" y="100208"/>
                </a:cubicBezTo>
                <a:cubicBezTo>
                  <a:pt x="0" y="105414"/>
                  <a:pt x="4188" y="109603"/>
                  <a:pt x="9395" y="109603"/>
                </a:cubicBezTo>
                <a:lnTo>
                  <a:pt x="25052" y="109603"/>
                </a:lnTo>
                <a:lnTo>
                  <a:pt x="25052" y="131523"/>
                </a:lnTo>
                <a:lnTo>
                  <a:pt x="9395" y="131523"/>
                </a:lnTo>
                <a:cubicBezTo>
                  <a:pt x="4188" y="131523"/>
                  <a:pt x="0" y="135712"/>
                  <a:pt x="0" y="140918"/>
                </a:cubicBezTo>
                <a:cubicBezTo>
                  <a:pt x="0" y="146124"/>
                  <a:pt x="4188" y="150312"/>
                  <a:pt x="9395" y="150312"/>
                </a:cubicBezTo>
                <a:lnTo>
                  <a:pt x="25052" y="150312"/>
                </a:lnTo>
                <a:cubicBezTo>
                  <a:pt x="25052" y="164130"/>
                  <a:pt x="36286" y="175364"/>
                  <a:pt x="50104" y="175364"/>
                </a:cubicBezTo>
                <a:lnTo>
                  <a:pt x="50104" y="191022"/>
                </a:lnTo>
                <a:cubicBezTo>
                  <a:pt x="50104" y="196228"/>
                  <a:pt x="54292" y="200416"/>
                  <a:pt x="59499" y="200416"/>
                </a:cubicBezTo>
                <a:cubicBezTo>
                  <a:pt x="64705" y="200416"/>
                  <a:pt x="68893" y="196228"/>
                  <a:pt x="68893" y="191022"/>
                </a:cubicBezTo>
                <a:lnTo>
                  <a:pt x="68893" y="175364"/>
                </a:lnTo>
                <a:lnTo>
                  <a:pt x="90814" y="175364"/>
                </a:lnTo>
                <a:lnTo>
                  <a:pt x="90814" y="191022"/>
                </a:lnTo>
                <a:cubicBezTo>
                  <a:pt x="90814" y="196228"/>
                  <a:pt x="95002" y="200416"/>
                  <a:pt x="100208" y="200416"/>
                </a:cubicBezTo>
                <a:cubicBezTo>
                  <a:pt x="105414" y="200416"/>
                  <a:pt x="109603" y="196228"/>
                  <a:pt x="109603" y="191022"/>
                </a:cubicBezTo>
                <a:lnTo>
                  <a:pt x="109603" y="175364"/>
                </a:lnTo>
                <a:lnTo>
                  <a:pt x="131523" y="175364"/>
                </a:lnTo>
                <a:lnTo>
                  <a:pt x="131523" y="191022"/>
                </a:lnTo>
                <a:cubicBezTo>
                  <a:pt x="131523" y="196228"/>
                  <a:pt x="135712" y="200416"/>
                  <a:pt x="140918" y="200416"/>
                </a:cubicBezTo>
                <a:cubicBezTo>
                  <a:pt x="146124" y="200416"/>
                  <a:pt x="150312" y="196228"/>
                  <a:pt x="150312" y="191022"/>
                </a:cubicBezTo>
                <a:lnTo>
                  <a:pt x="150312" y="175364"/>
                </a:lnTo>
                <a:cubicBezTo>
                  <a:pt x="164130" y="175364"/>
                  <a:pt x="175364" y="164130"/>
                  <a:pt x="175364" y="150312"/>
                </a:cubicBezTo>
                <a:lnTo>
                  <a:pt x="191022" y="150312"/>
                </a:lnTo>
                <a:cubicBezTo>
                  <a:pt x="196228" y="150312"/>
                  <a:pt x="200416" y="146124"/>
                  <a:pt x="200416" y="140918"/>
                </a:cubicBezTo>
                <a:cubicBezTo>
                  <a:pt x="200416" y="135712"/>
                  <a:pt x="196228" y="131523"/>
                  <a:pt x="191022" y="131523"/>
                </a:cubicBezTo>
                <a:lnTo>
                  <a:pt x="175364" y="131523"/>
                </a:lnTo>
                <a:lnTo>
                  <a:pt x="175364" y="109603"/>
                </a:lnTo>
                <a:lnTo>
                  <a:pt x="191022" y="109603"/>
                </a:lnTo>
                <a:cubicBezTo>
                  <a:pt x="196228" y="109603"/>
                  <a:pt x="200416" y="105414"/>
                  <a:pt x="200416" y="100208"/>
                </a:cubicBezTo>
                <a:cubicBezTo>
                  <a:pt x="200416" y="95002"/>
                  <a:pt x="196228" y="90814"/>
                  <a:pt x="191022" y="90814"/>
                </a:cubicBezTo>
                <a:lnTo>
                  <a:pt x="175364" y="90814"/>
                </a:lnTo>
                <a:lnTo>
                  <a:pt x="175364" y="68893"/>
                </a:lnTo>
                <a:lnTo>
                  <a:pt x="191022" y="68893"/>
                </a:lnTo>
                <a:cubicBezTo>
                  <a:pt x="196228" y="68893"/>
                  <a:pt x="200416" y="64705"/>
                  <a:pt x="200416" y="59499"/>
                </a:cubicBezTo>
                <a:cubicBezTo>
                  <a:pt x="200416" y="54292"/>
                  <a:pt x="196228" y="50104"/>
                  <a:pt x="191022" y="50104"/>
                </a:cubicBezTo>
                <a:lnTo>
                  <a:pt x="175364" y="50104"/>
                </a:lnTo>
                <a:cubicBezTo>
                  <a:pt x="175364" y="36286"/>
                  <a:pt x="164130" y="25052"/>
                  <a:pt x="150312" y="25052"/>
                </a:cubicBezTo>
                <a:lnTo>
                  <a:pt x="150312" y="9395"/>
                </a:lnTo>
                <a:cubicBezTo>
                  <a:pt x="150312" y="4188"/>
                  <a:pt x="146124" y="0"/>
                  <a:pt x="140918" y="0"/>
                </a:cubicBezTo>
                <a:cubicBezTo>
                  <a:pt x="135712" y="0"/>
                  <a:pt x="131523" y="4188"/>
                  <a:pt x="131523" y="9395"/>
                </a:cubicBezTo>
                <a:lnTo>
                  <a:pt x="131523" y="25052"/>
                </a:lnTo>
                <a:lnTo>
                  <a:pt x="109603" y="25052"/>
                </a:lnTo>
                <a:lnTo>
                  <a:pt x="109603" y="9395"/>
                </a:lnTo>
                <a:cubicBezTo>
                  <a:pt x="109603" y="4188"/>
                  <a:pt x="105414" y="0"/>
                  <a:pt x="100208" y="0"/>
                </a:cubicBezTo>
                <a:cubicBezTo>
                  <a:pt x="95002" y="0"/>
                  <a:pt x="90814" y="4188"/>
                  <a:pt x="90814" y="9395"/>
                </a:cubicBezTo>
                <a:lnTo>
                  <a:pt x="90814" y="25052"/>
                </a:lnTo>
                <a:lnTo>
                  <a:pt x="68893" y="25052"/>
                </a:lnTo>
                <a:lnTo>
                  <a:pt x="68893" y="9395"/>
                </a:lnTo>
                <a:close/>
                <a:moveTo>
                  <a:pt x="62630" y="50104"/>
                </a:moveTo>
                <a:lnTo>
                  <a:pt x="137786" y="50104"/>
                </a:lnTo>
                <a:cubicBezTo>
                  <a:pt x="144715" y="50104"/>
                  <a:pt x="150312" y="55702"/>
                  <a:pt x="150312" y="62630"/>
                </a:cubicBezTo>
                <a:lnTo>
                  <a:pt x="150312" y="137786"/>
                </a:lnTo>
                <a:cubicBezTo>
                  <a:pt x="150312" y="144715"/>
                  <a:pt x="144715" y="150312"/>
                  <a:pt x="137786" y="150312"/>
                </a:cubicBezTo>
                <a:lnTo>
                  <a:pt x="62630" y="150312"/>
                </a:lnTo>
                <a:cubicBezTo>
                  <a:pt x="55702" y="150312"/>
                  <a:pt x="50104" y="144715"/>
                  <a:pt x="50104" y="137786"/>
                </a:cubicBezTo>
                <a:lnTo>
                  <a:pt x="50104" y="62630"/>
                </a:lnTo>
                <a:cubicBezTo>
                  <a:pt x="50104" y="55702"/>
                  <a:pt x="55702" y="50104"/>
                  <a:pt x="62630" y="50104"/>
                </a:cubicBezTo>
                <a:close/>
                <a:moveTo>
                  <a:pt x="68893" y="68893"/>
                </a:moveTo>
                <a:lnTo>
                  <a:pt x="68893" y="131523"/>
                </a:lnTo>
                <a:lnTo>
                  <a:pt x="131523" y="131523"/>
                </a:lnTo>
                <a:lnTo>
                  <a:pt x="131523" y="68893"/>
                </a:lnTo>
                <a:lnTo>
                  <a:pt x="68893" y="68893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90532" y="6352090"/>
            <a:ext cx="985381" cy="167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Components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0532" y="6519104"/>
            <a:ext cx="1010433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Items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10224" y="6249096"/>
            <a:ext cx="3771726" cy="606816"/>
          </a:xfrm>
          <a:custGeom>
            <a:avLst/>
            <a:gdLst/>
            <a:ahLst/>
            <a:cxnLst/>
            <a:rect l="l" t="t" r="r" b="b"/>
            <a:pathLst>
              <a:path w="3771726" h="606816">
                <a:moveTo>
                  <a:pt x="66804" y="0"/>
                </a:moveTo>
                <a:lnTo>
                  <a:pt x="3704922" y="0"/>
                </a:lnTo>
                <a:cubicBezTo>
                  <a:pt x="3741817" y="0"/>
                  <a:pt x="3771726" y="29909"/>
                  <a:pt x="3771726" y="66804"/>
                </a:cubicBezTo>
                <a:lnTo>
                  <a:pt x="3771726" y="540012"/>
                </a:lnTo>
                <a:cubicBezTo>
                  <a:pt x="3771726" y="576907"/>
                  <a:pt x="3741817" y="606816"/>
                  <a:pt x="3704922" y="606816"/>
                </a:cubicBezTo>
                <a:lnTo>
                  <a:pt x="66804" y="606816"/>
                </a:lnTo>
                <a:cubicBezTo>
                  <a:pt x="29909" y="606816"/>
                  <a:pt x="0" y="576907"/>
                  <a:pt x="0" y="540012"/>
                </a:cubicBezTo>
                <a:lnTo>
                  <a:pt x="0" y="66804"/>
                </a:lnTo>
                <a:cubicBezTo>
                  <a:pt x="0" y="29934"/>
                  <a:pt x="29934" y="0"/>
                  <a:pt x="66804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0" scaled="1"/>
          </a:gra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375846" y="6452299"/>
            <a:ext cx="125260" cy="200416"/>
          </a:xfrm>
          <a:custGeom>
            <a:avLst/>
            <a:gdLst/>
            <a:ahLst/>
            <a:cxnLst/>
            <a:rect l="l" t="t" r="r" b="b"/>
            <a:pathLst>
              <a:path w="125260" h="200416">
                <a:moveTo>
                  <a:pt x="53236" y="9395"/>
                </a:moveTo>
                <a:cubicBezTo>
                  <a:pt x="53236" y="4188"/>
                  <a:pt x="57424" y="0"/>
                  <a:pt x="62630" y="0"/>
                </a:cubicBezTo>
                <a:cubicBezTo>
                  <a:pt x="67836" y="0"/>
                  <a:pt x="72025" y="4188"/>
                  <a:pt x="72025" y="9395"/>
                </a:cubicBezTo>
                <a:lnTo>
                  <a:pt x="72025" y="25052"/>
                </a:lnTo>
                <a:lnTo>
                  <a:pt x="93945" y="25052"/>
                </a:lnTo>
                <a:cubicBezTo>
                  <a:pt x="100874" y="25052"/>
                  <a:pt x="106471" y="30650"/>
                  <a:pt x="106471" y="37578"/>
                </a:cubicBezTo>
                <a:cubicBezTo>
                  <a:pt x="106471" y="44507"/>
                  <a:pt x="100874" y="50104"/>
                  <a:pt x="93945" y="50104"/>
                </a:cubicBezTo>
                <a:lnTo>
                  <a:pt x="48969" y="50104"/>
                </a:lnTo>
                <a:cubicBezTo>
                  <a:pt x="39222" y="50104"/>
                  <a:pt x="31315" y="58011"/>
                  <a:pt x="31315" y="67758"/>
                </a:cubicBezTo>
                <a:cubicBezTo>
                  <a:pt x="31315" y="76565"/>
                  <a:pt x="37774" y="84003"/>
                  <a:pt x="46464" y="85255"/>
                </a:cubicBezTo>
                <a:lnTo>
                  <a:pt x="82319" y="90383"/>
                </a:lnTo>
                <a:cubicBezTo>
                  <a:pt x="103379" y="93397"/>
                  <a:pt x="118997" y="111403"/>
                  <a:pt x="118997" y="132658"/>
                </a:cubicBezTo>
                <a:cubicBezTo>
                  <a:pt x="118997" y="156262"/>
                  <a:pt x="99856" y="175364"/>
                  <a:pt x="76291" y="175364"/>
                </a:cubicBezTo>
                <a:lnTo>
                  <a:pt x="72025" y="175364"/>
                </a:lnTo>
                <a:lnTo>
                  <a:pt x="72025" y="191022"/>
                </a:lnTo>
                <a:cubicBezTo>
                  <a:pt x="72025" y="196228"/>
                  <a:pt x="67836" y="200416"/>
                  <a:pt x="62630" y="200416"/>
                </a:cubicBezTo>
                <a:cubicBezTo>
                  <a:pt x="57424" y="200416"/>
                  <a:pt x="53236" y="196228"/>
                  <a:pt x="53236" y="191022"/>
                </a:cubicBezTo>
                <a:lnTo>
                  <a:pt x="53236" y="175364"/>
                </a:lnTo>
                <a:lnTo>
                  <a:pt x="25052" y="175364"/>
                </a:lnTo>
                <a:cubicBezTo>
                  <a:pt x="18124" y="175364"/>
                  <a:pt x="12526" y="169767"/>
                  <a:pt x="12526" y="162838"/>
                </a:cubicBezTo>
                <a:cubicBezTo>
                  <a:pt x="12526" y="155910"/>
                  <a:pt x="18124" y="150312"/>
                  <a:pt x="25052" y="150312"/>
                </a:cubicBezTo>
                <a:lnTo>
                  <a:pt x="76291" y="150312"/>
                </a:lnTo>
                <a:cubicBezTo>
                  <a:pt x="86038" y="150312"/>
                  <a:pt x="93945" y="142405"/>
                  <a:pt x="93945" y="132658"/>
                </a:cubicBezTo>
                <a:cubicBezTo>
                  <a:pt x="93945" y="123851"/>
                  <a:pt x="87486" y="116414"/>
                  <a:pt x="78797" y="115161"/>
                </a:cubicBezTo>
                <a:lnTo>
                  <a:pt x="42941" y="110033"/>
                </a:lnTo>
                <a:cubicBezTo>
                  <a:pt x="21881" y="107058"/>
                  <a:pt x="6263" y="89013"/>
                  <a:pt x="6263" y="67758"/>
                </a:cubicBezTo>
                <a:cubicBezTo>
                  <a:pt x="6263" y="44193"/>
                  <a:pt x="25404" y="25052"/>
                  <a:pt x="48969" y="25052"/>
                </a:cubicBezTo>
                <a:lnTo>
                  <a:pt x="53236" y="25052"/>
                </a:lnTo>
                <a:lnTo>
                  <a:pt x="53236" y="9395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663945" y="6352090"/>
            <a:ext cx="826718" cy="167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 Total Cost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663945" y="6519104"/>
            <a:ext cx="851770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5,500 PKR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083724" y="6249096"/>
            <a:ext cx="3771726" cy="606816"/>
          </a:xfrm>
          <a:custGeom>
            <a:avLst/>
            <a:gdLst/>
            <a:ahLst/>
            <a:cxnLst/>
            <a:rect l="l" t="t" r="r" b="b"/>
            <a:pathLst>
              <a:path w="3771726" h="606816">
                <a:moveTo>
                  <a:pt x="66804" y="0"/>
                </a:moveTo>
                <a:lnTo>
                  <a:pt x="3704922" y="0"/>
                </a:lnTo>
                <a:cubicBezTo>
                  <a:pt x="3741817" y="0"/>
                  <a:pt x="3771726" y="29909"/>
                  <a:pt x="3771726" y="66804"/>
                </a:cubicBezTo>
                <a:lnTo>
                  <a:pt x="3771726" y="540012"/>
                </a:lnTo>
                <a:cubicBezTo>
                  <a:pt x="3771726" y="576907"/>
                  <a:pt x="3741817" y="606816"/>
                  <a:pt x="3704922" y="606816"/>
                </a:cubicBezTo>
                <a:lnTo>
                  <a:pt x="66804" y="606816"/>
                </a:lnTo>
                <a:cubicBezTo>
                  <a:pt x="29909" y="606816"/>
                  <a:pt x="0" y="576907"/>
                  <a:pt x="0" y="540012"/>
                </a:cubicBezTo>
                <a:lnTo>
                  <a:pt x="0" y="66804"/>
                </a:lnTo>
                <a:cubicBezTo>
                  <a:pt x="0" y="29934"/>
                  <a:pt x="29934" y="0"/>
                  <a:pt x="66804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20000"/>
                </a:srgbClr>
              </a:gs>
              <a:gs pos="100000">
                <a:srgbClr val="4A5C6A">
                  <a:alpha val="5000"/>
                </a:srgbClr>
              </a:gs>
            </a:gsLst>
            <a:lin ang="0" scaled="1"/>
          </a:gra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249346" y="6452299"/>
            <a:ext cx="125260" cy="200416"/>
          </a:xfrm>
          <a:custGeom>
            <a:avLst/>
            <a:gdLst/>
            <a:ahLst/>
            <a:cxnLst/>
            <a:rect l="l" t="t" r="r" b="b"/>
            <a:pathLst>
              <a:path w="125260" h="200416">
                <a:moveTo>
                  <a:pt x="53236" y="9395"/>
                </a:moveTo>
                <a:cubicBezTo>
                  <a:pt x="53236" y="4188"/>
                  <a:pt x="57424" y="0"/>
                  <a:pt x="62630" y="0"/>
                </a:cubicBezTo>
                <a:cubicBezTo>
                  <a:pt x="67836" y="0"/>
                  <a:pt x="72025" y="4188"/>
                  <a:pt x="72025" y="9395"/>
                </a:cubicBezTo>
                <a:lnTo>
                  <a:pt x="72025" y="25052"/>
                </a:lnTo>
                <a:lnTo>
                  <a:pt x="93945" y="25052"/>
                </a:lnTo>
                <a:cubicBezTo>
                  <a:pt x="100874" y="25052"/>
                  <a:pt x="106471" y="30650"/>
                  <a:pt x="106471" y="37578"/>
                </a:cubicBezTo>
                <a:cubicBezTo>
                  <a:pt x="106471" y="44507"/>
                  <a:pt x="100874" y="50104"/>
                  <a:pt x="93945" y="50104"/>
                </a:cubicBezTo>
                <a:lnTo>
                  <a:pt x="48969" y="50104"/>
                </a:lnTo>
                <a:cubicBezTo>
                  <a:pt x="39222" y="50104"/>
                  <a:pt x="31315" y="58011"/>
                  <a:pt x="31315" y="67758"/>
                </a:cubicBezTo>
                <a:cubicBezTo>
                  <a:pt x="31315" y="76565"/>
                  <a:pt x="37774" y="84003"/>
                  <a:pt x="46464" y="85255"/>
                </a:cubicBezTo>
                <a:lnTo>
                  <a:pt x="82319" y="90383"/>
                </a:lnTo>
                <a:cubicBezTo>
                  <a:pt x="103379" y="93397"/>
                  <a:pt x="118997" y="111403"/>
                  <a:pt x="118997" y="132658"/>
                </a:cubicBezTo>
                <a:cubicBezTo>
                  <a:pt x="118997" y="156262"/>
                  <a:pt x="99856" y="175364"/>
                  <a:pt x="76291" y="175364"/>
                </a:cubicBezTo>
                <a:lnTo>
                  <a:pt x="72025" y="175364"/>
                </a:lnTo>
                <a:lnTo>
                  <a:pt x="72025" y="191022"/>
                </a:lnTo>
                <a:cubicBezTo>
                  <a:pt x="72025" y="196228"/>
                  <a:pt x="67836" y="200416"/>
                  <a:pt x="62630" y="200416"/>
                </a:cubicBezTo>
                <a:cubicBezTo>
                  <a:pt x="57424" y="200416"/>
                  <a:pt x="53236" y="196228"/>
                  <a:pt x="53236" y="191022"/>
                </a:cubicBezTo>
                <a:lnTo>
                  <a:pt x="53236" y="175364"/>
                </a:lnTo>
                <a:lnTo>
                  <a:pt x="25052" y="175364"/>
                </a:lnTo>
                <a:cubicBezTo>
                  <a:pt x="18124" y="175364"/>
                  <a:pt x="12526" y="169767"/>
                  <a:pt x="12526" y="162838"/>
                </a:cubicBezTo>
                <a:cubicBezTo>
                  <a:pt x="12526" y="155910"/>
                  <a:pt x="18124" y="150312"/>
                  <a:pt x="25052" y="150312"/>
                </a:cubicBezTo>
                <a:lnTo>
                  <a:pt x="76291" y="150312"/>
                </a:lnTo>
                <a:cubicBezTo>
                  <a:pt x="86038" y="150312"/>
                  <a:pt x="93945" y="142405"/>
                  <a:pt x="93945" y="132658"/>
                </a:cubicBezTo>
                <a:cubicBezTo>
                  <a:pt x="93945" y="123851"/>
                  <a:pt x="87486" y="116414"/>
                  <a:pt x="78797" y="115161"/>
                </a:cubicBezTo>
                <a:lnTo>
                  <a:pt x="42941" y="110033"/>
                </a:lnTo>
                <a:cubicBezTo>
                  <a:pt x="21881" y="107058"/>
                  <a:pt x="6263" y="89013"/>
                  <a:pt x="6263" y="67758"/>
                </a:cubicBezTo>
                <a:cubicBezTo>
                  <a:pt x="6263" y="44193"/>
                  <a:pt x="25404" y="25052"/>
                  <a:pt x="48969" y="25052"/>
                </a:cubicBezTo>
                <a:lnTo>
                  <a:pt x="53236" y="25052"/>
                </a:lnTo>
                <a:lnTo>
                  <a:pt x="53236" y="9395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537445" y="6352090"/>
            <a:ext cx="810016" cy="167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1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Total Cost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537445" y="6519104"/>
            <a:ext cx="835068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7,300 PKR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345" y="350345"/>
            <a:ext cx="11552621" cy="1751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6" b="1" kern="0" spc="19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Financial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345" y="595586"/>
            <a:ext cx="11701517" cy="4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Cost Analysis &amp; Budget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345" y="1086069"/>
            <a:ext cx="11570138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budget breakdown and cost distribution across component categories</a:t>
            </a:r>
            <a:endParaRPr lang="en-US" sz="1600" dirty="0"/>
          </a:p>
        </p:txBody>
      </p:sp>
      <p:pic>
        <p:nvPicPr>
          <p:cNvPr id="5" name="Image 0" descr="https://kimi-img.moonshot.cn/pub/slides/26-02-03-23:02:33-d610s2d7vdsa0g5ahdrg.png"/>
          <p:cNvPicPr>
            <a:picLocks noChangeAspect="1"/>
          </p:cNvPicPr>
          <p:nvPr/>
        </p:nvPicPr>
        <p:blipFill>
          <a:blip r:embed="rId3"/>
          <a:srcRect l="27" r="27"/>
          <a:stretch/>
        </p:blipFill>
        <p:spPr>
          <a:xfrm>
            <a:off x="350345" y="1471448"/>
            <a:ext cx="5185103" cy="5386552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6168989" y="1474368"/>
            <a:ext cx="5672667" cy="3088874"/>
          </a:xfrm>
          <a:custGeom>
            <a:avLst/>
            <a:gdLst/>
            <a:ahLst/>
            <a:cxnLst/>
            <a:rect l="l" t="t" r="r" b="b"/>
            <a:pathLst>
              <a:path w="5672667" h="3088874">
                <a:moveTo>
                  <a:pt x="70056" y="0"/>
                </a:moveTo>
                <a:lnTo>
                  <a:pt x="5602611" y="0"/>
                </a:lnTo>
                <a:cubicBezTo>
                  <a:pt x="5641302" y="0"/>
                  <a:pt x="5672667" y="31365"/>
                  <a:pt x="5672667" y="70056"/>
                </a:cubicBezTo>
                <a:lnTo>
                  <a:pt x="5672667" y="3018818"/>
                </a:lnTo>
                <a:cubicBezTo>
                  <a:pt x="5672667" y="3057509"/>
                  <a:pt x="5641302" y="3088874"/>
                  <a:pt x="5602611" y="3088874"/>
                </a:cubicBezTo>
                <a:lnTo>
                  <a:pt x="70056" y="3088874"/>
                </a:lnTo>
                <a:cubicBezTo>
                  <a:pt x="31365" y="3088874"/>
                  <a:pt x="0" y="3057509"/>
                  <a:pt x="0" y="3018818"/>
                </a:cubicBezTo>
                <a:lnTo>
                  <a:pt x="0" y="70056"/>
                </a:lnTo>
                <a:cubicBezTo>
                  <a:pt x="0" y="31391"/>
                  <a:pt x="31391" y="0"/>
                  <a:pt x="7005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270000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355839" y="1652458"/>
            <a:ext cx="131379" cy="175172"/>
          </a:xfrm>
          <a:custGeom>
            <a:avLst/>
            <a:gdLst/>
            <a:ahLst/>
            <a:cxnLst/>
            <a:rect l="l" t="t" r="r" b="b"/>
            <a:pathLst>
              <a:path w="131379" h="175172">
                <a:moveTo>
                  <a:pt x="21897" y="0"/>
                </a:moveTo>
                <a:cubicBezTo>
                  <a:pt x="9819" y="0"/>
                  <a:pt x="0" y="9819"/>
                  <a:pt x="0" y="21897"/>
                </a:cubicBezTo>
                <a:lnTo>
                  <a:pt x="0" y="153276"/>
                </a:lnTo>
                <a:cubicBezTo>
                  <a:pt x="0" y="165353"/>
                  <a:pt x="9819" y="175172"/>
                  <a:pt x="21897" y="175172"/>
                </a:cubicBezTo>
                <a:lnTo>
                  <a:pt x="109483" y="175172"/>
                </a:lnTo>
                <a:cubicBezTo>
                  <a:pt x="121560" y="175172"/>
                  <a:pt x="131379" y="165353"/>
                  <a:pt x="131379" y="153276"/>
                </a:cubicBezTo>
                <a:lnTo>
                  <a:pt x="131379" y="21897"/>
                </a:lnTo>
                <a:cubicBezTo>
                  <a:pt x="131379" y="9819"/>
                  <a:pt x="121560" y="0"/>
                  <a:pt x="109483" y="0"/>
                </a:cubicBezTo>
                <a:lnTo>
                  <a:pt x="21897" y="0"/>
                </a:lnTo>
                <a:close/>
                <a:moveTo>
                  <a:pt x="32845" y="21897"/>
                </a:moveTo>
                <a:lnTo>
                  <a:pt x="98534" y="21897"/>
                </a:lnTo>
                <a:cubicBezTo>
                  <a:pt x="104590" y="21897"/>
                  <a:pt x="109483" y="26789"/>
                  <a:pt x="109483" y="32845"/>
                </a:cubicBezTo>
                <a:lnTo>
                  <a:pt x="109483" y="43793"/>
                </a:lnTo>
                <a:cubicBezTo>
                  <a:pt x="109483" y="49849"/>
                  <a:pt x="104590" y="54741"/>
                  <a:pt x="98534" y="54741"/>
                </a:cubicBezTo>
                <a:lnTo>
                  <a:pt x="32845" y="54741"/>
                </a:lnTo>
                <a:cubicBezTo>
                  <a:pt x="26789" y="54741"/>
                  <a:pt x="21897" y="49849"/>
                  <a:pt x="21897" y="43793"/>
                </a:cubicBezTo>
                <a:lnTo>
                  <a:pt x="21897" y="32845"/>
                </a:lnTo>
                <a:cubicBezTo>
                  <a:pt x="21897" y="26789"/>
                  <a:pt x="26789" y="21897"/>
                  <a:pt x="32845" y="21897"/>
                </a:cubicBezTo>
                <a:close/>
                <a:moveTo>
                  <a:pt x="38319" y="79375"/>
                </a:moveTo>
                <a:cubicBezTo>
                  <a:pt x="38319" y="83907"/>
                  <a:pt x="34640" y="87586"/>
                  <a:pt x="30108" y="87586"/>
                </a:cubicBezTo>
                <a:cubicBezTo>
                  <a:pt x="25576" y="87586"/>
                  <a:pt x="21897" y="83907"/>
                  <a:pt x="21897" y="79375"/>
                </a:cubicBezTo>
                <a:cubicBezTo>
                  <a:pt x="21897" y="74843"/>
                  <a:pt x="25576" y="71164"/>
                  <a:pt x="30108" y="71164"/>
                </a:cubicBezTo>
                <a:cubicBezTo>
                  <a:pt x="34640" y="71164"/>
                  <a:pt x="38319" y="74843"/>
                  <a:pt x="38319" y="79375"/>
                </a:cubicBezTo>
                <a:close/>
                <a:moveTo>
                  <a:pt x="65690" y="87586"/>
                </a:moveTo>
                <a:cubicBezTo>
                  <a:pt x="61158" y="87586"/>
                  <a:pt x="57478" y="83907"/>
                  <a:pt x="57478" y="79375"/>
                </a:cubicBezTo>
                <a:cubicBezTo>
                  <a:pt x="57478" y="74843"/>
                  <a:pt x="61158" y="71164"/>
                  <a:pt x="65690" y="71164"/>
                </a:cubicBezTo>
                <a:cubicBezTo>
                  <a:pt x="70222" y="71164"/>
                  <a:pt x="73901" y="74843"/>
                  <a:pt x="73901" y="79375"/>
                </a:cubicBezTo>
                <a:cubicBezTo>
                  <a:pt x="73901" y="83907"/>
                  <a:pt x="70222" y="87586"/>
                  <a:pt x="65690" y="87586"/>
                </a:cubicBezTo>
                <a:close/>
                <a:moveTo>
                  <a:pt x="109483" y="79375"/>
                </a:moveTo>
                <a:cubicBezTo>
                  <a:pt x="109483" y="83907"/>
                  <a:pt x="105803" y="87586"/>
                  <a:pt x="101272" y="87586"/>
                </a:cubicBezTo>
                <a:cubicBezTo>
                  <a:pt x="96740" y="87586"/>
                  <a:pt x="93060" y="83907"/>
                  <a:pt x="93060" y="79375"/>
                </a:cubicBezTo>
                <a:cubicBezTo>
                  <a:pt x="93060" y="74843"/>
                  <a:pt x="96740" y="71164"/>
                  <a:pt x="101272" y="71164"/>
                </a:cubicBezTo>
                <a:cubicBezTo>
                  <a:pt x="105803" y="71164"/>
                  <a:pt x="109483" y="74843"/>
                  <a:pt x="109483" y="79375"/>
                </a:cubicBezTo>
                <a:close/>
                <a:moveTo>
                  <a:pt x="30108" y="120431"/>
                </a:moveTo>
                <a:cubicBezTo>
                  <a:pt x="25576" y="120431"/>
                  <a:pt x="21897" y="116752"/>
                  <a:pt x="21897" y="112220"/>
                </a:cubicBezTo>
                <a:cubicBezTo>
                  <a:pt x="21897" y="107688"/>
                  <a:pt x="25576" y="104009"/>
                  <a:pt x="30108" y="104009"/>
                </a:cubicBezTo>
                <a:cubicBezTo>
                  <a:pt x="34640" y="104009"/>
                  <a:pt x="38319" y="107688"/>
                  <a:pt x="38319" y="112220"/>
                </a:cubicBezTo>
                <a:cubicBezTo>
                  <a:pt x="38319" y="116752"/>
                  <a:pt x="34640" y="120431"/>
                  <a:pt x="30108" y="120431"/>
                </a:cubicBezTo>
                <a:close/>
                <a:moveTo>
                  <a:pt x="73901" y="112220"/>
                </a:moveTo>
                <a:cubicBezTo>
                  <a:pt x="73901" y="116752"/>
                  <a:pt x="70222" y="120431"/>
                  <a:pt x="65690" y="120431"/>
                </a:cubicBezTo>
                <a:cubicBezTo>
                  <a:pt x="61158" y="120431"/>
                  <a:pt x="57478" y="116752"/>
                  <a:pt x="57478" y="112220"/>
                </a:cubicBezTo>
                <a:cubicBezTo>
                  <a:pt x="57478" y="107688"/>
                  <a:pt x="61158" y="104009"/>
                  <a:pt x="65690" y="104009"/>
                </a:cubicBezTo>
                <a:cubicBezTo>
                  <a:pt x="70222" y="104009"/>
                  <a:pt x="73901" y="107688"/>
                  <a:pt x="73901" y="112220"/>
                </a:cubicBezTo>
                <a:close/>
                <a:moveTo>
                  <a:pt x="101272" y="120431"/>
                </a:moveTo>
                <a:cubicBezTo>
                  <a:pt x="96740" y="120431"/>
                  <a:pt x="93060" y="116752"/>
                  <a:pt x="93060" y="112220"/>
                </a:cubicBezTo>
                <a:cubicBezTo>
                  <a:pt x="93060" y="107688"/>
                  <a:pt x="96740" y="104009"/>
                  <a:pt x="101272" y="104009"/>
                </a:cubicBezTo>
                <a:cubicBezTo>
                  <a:pt x="105803" y="104009"/>
                  <a:pt x="109483" y="107688"/>
                  <a:pt x="109483" y="112220"/>
                </a:cubicBezTo>
                <a:cubicBezTo>
                  <a:pt x="109483" y="116752"/>
                  <a:pt x="105803" y="120431"/>
                  <a:pt x="101272" y="120431"/>
                </a:cubicBezTo>
                <a:close/>
                <a:moveTo>
                  <a:pt x="21897" y="145065"/>
                </a:moveTo>
                <a:cubicBezTo>
                  <a:pt x="21897" y="140514"/>
                  <a:pt x="25557" y="136853"/>
                  <a:pt x="30108" y="136853"/>
                </a:cubicBezTo>
                <a:lnTo>
                  <a:pt x="68427" y="136853"/>
                </a:lnTo>
                <a:cubicBezTo>
                  <a:pt x="72977" y="136853"/>
                  <a:pt x="76638" y="140514"/>
                  <a:pt x="76638" y="145065"/>
                </a:cubicBezTo>
                <a:cubicBezTo>
                  <a:pt x="76638" y="149615"/>
                  <a:pt x="72977" y="153276"/>
                  <a:pt x="68427" y="153276"/>
                </a:cubicBezTo>
                <a:lnTo>
                  <a:pt x="30108" y="153276"/>
                </a:lnTo>
                <a:cubicBezTo>
                  <a:pt x="25557" y="153276"/>
                  <a:pt x="21897" y="149615"/>
                  <a:pt x="21897" y="145065"/>
                </a:cubicBezTo>
                <a:close/>
                <a:moveTo>
                  <a:pt x="101272" y="136853"/>
                </a:moveTo>
                <a:cubicBezTo>
                  <a:pt x="105822" y="136853"/>
                  <a:pt x="109483" y="140514"/>
                  <a:pt x="109483" y="145065"/>
                </a:cubicBezTo>
                <a:cubicBezTo>
                  <a:pt x="109483" y="149615"/>
                  <a:pt x="105822" y="153276"/>
                  <a:pt x="101272" y="153276"/>
                </a:cubicBezTo>
                <a:cubicBezTo>
                  <a:pt x="96721" y="153276"/>
                  <a:pt x="93060" y="149615"/>
                  <a:pt x="93060" y="145065"/>
                </a:cubicBezTo>
                <a:cubicBezTo>
                  <a:pt x="93060" y="140514"/>
                  <a:pt x="96721" y="136853"/>
                  <a:pt x="101272" y="13685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31012" y="1617424"/>
            <a:ext cx="5255172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Breakdown by Category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12046" y="2002803"/>
            <a:ext cx="1567793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Chassis &amp; Motors (4WD)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722833" y="2002803"/>
            <a:ext cx="1042276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1800-2200 PKR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12046" y="2248045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312046" y="2248045"/>
            <a:ext cx="1611586" cy="70069"/>
          </a:xfrm>
          <a:custGeom>
            <a:avLst/>
            <a:gdLst/>
            <a:ahLst/>
            <a:cxnLst/>
            <a:rect l="l" t="t" r="r" b="b"/>
            <a:pathLst>
              <a:path w="1611586" h="70069">
                <a:moveTo>
                  <a:pt x="35034" y="0"/>
                </a:moveTo>
                <a:lnTo>
                  <a:pt x="1576552" y="0"/>
                </a:lnTo>
                <a:cubicBezTo>
                  <a:pt x="1595901" y="0"/>
                  <a:pt x="1611586" y="15685"/>
                  <a:pt x="1611586" y="35034"/>
                </a:cubicBezTo>
                <a:lnTo>
                  <a:pt x="1611586" y="35034"/>
                </a:lnTo>
                <a:cubicBezTo>
                  <a:pt x="1611586" y="54383"/>
                  <a:pt x="1595901" y="70069"/>
                  <a:pt x="1576552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12046" y="2423217"/>
            <a:ext cx="1567793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 (Arduino Uno)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732869" y="2423217"/>
            <a:ext cx="103351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1000-1500 PKR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12046" y="2668458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12046" y="2668458"/>
            <a:ext cx="1077310" cy="70069"/>
          </a:xfrm>
          <a:custGeom>
            <a:avLst/>
            <a:gdLst/>
            <a:ahLst/>
            <a:cxnLst/>
            <a:rect l="l" t="t" r="r" b="b"/>
            <a:pathLst>
              <a:path w="1077310" h="70069">
                <a:moveTo>
                  <a:pt x="35034" y="0"/>
                </a:moveTo>
                <a:lnTo>
                  <a:pt x="1042276" y="0"/>
                </a:lnTo>
                <a:cubicBezTo>
                  <a:pt x="1061625" y="0"/>
                  <a:pt x="1077310" y="15685"/>
                  <a:pt x="1077310" y="35034"/>
                </a:cubicBezTo>
                <a:lnTo>
                  <a:pt x="1077310" y="35034"/>
                </a:lnTo>
                <a:cubicBezTo>
                  <a:pt x="1077310" y="54383"/>
                  <a:pt x="1061625" y="70069"/>
                  <a:pt x="1042276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12046" y="2843631"/>
            <a:ext cx="136634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Motor Driver (L298N)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848647" y="2843631"/>
            <a:ext cx="91965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500-700 PKR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312046" y="3088872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312046" y="3088872"/>
            <a:ext cx="534276" cy="70069"/>
          </a:xfrm>
          <a:custGeom>
            <a:avLst/>
            <a:gdLst/>
            <a:ahLst/>
            <a:cxnLst/>
            <a:rect l="l" t="t" r="r" b="b"/>
            <a:pathLst>
              <a:path w="534276" h="70069">
                <a:moveTo>
                  <a:pt x="35034" y="0"/>
                </a:moveTo>
                <a:lnTo>
                  <a:pt x="499241" y="0"/>
                </a:lnTo>
                <a:cubicBezTo>
                  <a:pt x="518590" y="0"/>
                  <a:pt x="534276" y="15685"/>
                  <a:pt x="534276" y="35034"/>
                </a:cubicBezTo>
                <a:lnTo>
                  <a:pt x="534276" y="35034"/>
                </a:lnTo>
                <a:cubicBezTo>
                  <a:pt x="534276" y="54383"/>
                  <a:pt x="518590" y="70069"/>
                  <a:pt x="499241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312046" y="3264045"/>
            <a:ext cx="169041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Bluetooth Module (HC-05)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846640" y="3264045"/>
            <a:ext cx="91965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700-900 PKR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312046" y="3509286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6312046" y="3509286"/>
            <a:ext cx="648138" cy="70069"/>
          </a:xfrm>
          <a:custGeom>
            <a:avLst/>
            <a:gdLst/>
            <a:ahLst/>
            <a:cxnLst/>
            <a:rect l="l" t="t" r="r" b="b"/>
            <a:pathLst>
              <a:path w="648138" h="70069">
                <a:moveTo>
                  <a:pt x="35034" y="0"/>
                </a:moveTo>
                <a:lnTo>
                  <a:pt x="613103" y="0"/>
                </a:lnTo>
                <a:cubicBezTo>
                  <a:pt x="632452" y="0"/>
                  <a:pt x="648138" y="15685"/>
                  <a:pt x="648138" y="35034"/>
                </a:cubicBezTo>
                <a:lnTo>
                  <a:pt x="648138" y="35034"/>
                </a:lnTo>
                <a:cubicBezTo>
                  <a:pt x="648138" y="54383"/>
                  <a:pt x="632452" y="70069"/>
                  <a:pt x="613103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312046" y="3684458"/>
            <a:ext cx="1585310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 System (Batteries)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733325" y="3684458"/>
            <a:ext cx="1033517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1000-1300 PKR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312046" y="3929700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6312046" y="3929700"/>
            <a:ext cx="972207" cy="70069"/>
          </a:xfrm>
          <a:custGeom>
            <a:avLst/>
            <a:gdLst/>
            <a:ahLst/>
            <a:cxnLst/>
            <a:rect l="l" t="t" r="r" b="b"/>
            <a:pathLst>
              <a:path w="972207" h="70069">
                <a:moveTo>
                  <a:pt x="35034" y="0"/>
                </a:moveTo>
                <a:lnTo>
                  <a:pt x="937172" y="0"/>
                </a:lnTo>
                <a:cubicBezTo>
                  <a:pt x="956521" y="0"/>
                  <a:pt x="972207" y="15685"/>
                  <a:pt x="972207" y="35034"/>
                </a:cubicBezTo>
                <a:lnTo>
                  <a:pt x="972207" y="35034"/>
                </a:lnTo>
                <a:cubicBezTo>
                  <a:pt x="972207" y="54383"/>
                  <a:pt x="956521" y="70069"/>
                  <a:pt x="937172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6312046" y="4104872"/>
            <a:ext cx="136634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Accessories &amp; Wiring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848647" y="4104872"/>
            <a:ext cx="919655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500-700 PKR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312046" y="4350114"/>
            <a:ext cx="5386552" cy="70069"/>
          </a:xfrm>
          <a:custGeom>
            <a:avLst/>
            <a:gdLst/>
            <a:ahLst/>
            <a:cxnLst/>
            <a:rect l="l" t="t" r="r" b="b"/>
            <a:pathLst>
              <a:path w="5386552" h="70069">
                <a:moveTo>
                  <a:pt x="35034" y="0"/>
                </a:moveTo>
                <a:lnTo>
                  <a:pt x="5351517" y="0"/>
                </a:lnTo>
                <a:cubicBezTo>
                  <a:pt x="5370866" y="0"/>
                  <a:pt x="5386552" y="15685"/>
                  <a:pt x="5386552" y="35034"/>
                </a:cubicBezTo>
                <a:lnTo>
                  <a:pt x="5386552" y="35034"/>
                </a:lnTo>
                <a:cubicBezTo>
                  <a:pt x="5386552" y="54383"/>
                  <a:pt x="5370866" y="70069"/>
                  <a:pt x="5351517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6312046" y="4350114"/>
            <a:ext cx="534276" cy="70069"/>
          </a:xfrm>
          <a:custGeom>
            <a:avLst/>
            <a:gdLst/>
            <a:ahLst/>
            <a:cxnLst/>
            <a:rect l="l" t="t" r="r" b="b"/>
            <a:pathLst>
              <a:path w="534276" h="70069">
                <a:moveTo>
                  <a:pt x="35034" y="0"/>
                </a:moveTo>
                <a:lnTo>
                  <a:pt x="499241" y="0"/>
                </a:lnTo>
                <a:cubicBezTo>
                  <a:pt x="518590" y="0"/>
                  <a:pt x="534276" y="15685"/>
                  <a:pt x="534276" y="35034"/>
                </a:cubicBezTo>
                <a:lnTo>
                  <a:pt x="534276" y="35034"/>
                </a:lnTo>
                <a:cubicBezTo>
                  <a:pt x="534276" y="54383"/>
                  <a:pt x="518590" y="70069"/>
                  <a:pt x="499241" y="70069"/>
                </a:cubicBezTo>
                <a:lnTo>
                  <a:pt x="35034" y="70069"/>
                </a:lnTo>
                <a:cubicBezTo>
                  <a:pt x="15698" y="70069"/>
                  <a:pt x="0" y="54371"/>
                  <a:pt x="0" y="35034"/>
                </a:cubicBezTo>
                <a:lnTo>
                  <a:pt x="0" y="35034"/>
                </a:lnTo>
                <a:cubicBezTo>
                  <a:pt x="0" y="15698"/>
                  <a:pt x="15698" y="0"/>
                  <a:pt x="35034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6168989" y="4674181"/>
            <a:ext cx="2782322" cy="2002805"/>
          </a:xfrm>
          <a:custGeom>
            <a:avLst/>
            <a:gdLst/>
            <a:ahLst/>
            <a:cxnLst/>
            <a:rect l="l" t="t" r="r" b="b"/>
            <a:pathLst>
              <a:path w="2782322" h="2002805">
                <a:moveTo>
                  <a:pt x="70078" y="0"/>
                </a:moveTo>
                <a:lnTo>
                  <a:pt x="2712244" y="0"/>
                </a:lnTo>
                <a:cubicBezTo>
                  <a:pt x="2750947" y="0"/>
                  <a:pt x="2782322" y="31375"/>
                  <a:pt x="2782322" y="70078"/>
                </a:cubicBezTo>
                <a:lnTo>
                  <a:pt x="2782322" y="1932726"/>
                </a:lnTo>
                <a:cubicBezTo>
                  <a:pt x="2782322" y="1971430"/>
                  <a:pt x="2750947" y="2002805"/>
                  <a:pt x="2712244" y="2002805"/>
                </a:cubicBezTo>
                <a:lnTo>
                  <a:pt x="70078" y="2002805"/>
                </a:lnTo>
                <a:cubicBezTo>
                  <a:pt x="31375" y="2002805"/>
                  <a:pt x="0" y="1971430"/>
                  <a:pt x="0" y="1932726"/>
                </a:cubicBezTo>
                <a:lnTo>
                  <a:pt x="0" y="70078"/>
                </a:lnTo>
                <a:cubicBezTo>
                  <a:pt x="0" y="31401"/>
                  <a:pt x="31401" y="0"/>
                  <a:pt x="70078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1"/>
          <p:cNvSpPr/>
          <p:nvPr/>
        </p:nvSpPr>
        <p:spPr>
          <a:xfrm>
            <a:off x="6338322" y="4834759"/>
            <a:ext cx="210207" cy="210207"/>
          </a:xfrm>
          <a:custGeom>
            <a:avLst/>
            <a:gdLst/>
            <a:ahLst/>
            <a:cxnLst/>
            <a:rect l="l" t="t" r="r" b="b"/>
            <a:pathLst>
              <a:path w="210207" h="210207">
                <a:moveTo>
                  <a:pt x="26276" y="13138"/>
                </a:moveTo>
                <a:cubicBezTo>
                  <a:pt x="11783" y="13138"/>
                  <a:pt x="0" y="24921"/>
                  <a:pt x="0" y="39414"/>
                </a:cubicBezTo>
                <a:lnTo>
                  <a:pt x="0" y="157655"/>
                </a:lnTo>
                <a:cubicBezTo>
                  <a:pt x="0" y="172148"/>
                  <a:pt x="11783" y="183931"/>
                  <a:pt x="26276" y="183931"/>
                </a:cubicBezTo>
                <a:lnTo>
                  <a:pt x="183931" y="183931"/>
                </a:lnTo>
                <a:cubicBezTo>
                  <a:pt x="198424" y="183931"/>
                  <a:pt x="210207" y="172148"/>
                  <a:pt x="210207" y="157655"/>
                </a:cubicBezTo>
                <a:lnTo>
                  <a:pt x="210207" y="78828"/>
                </a:lnTo>
                <a:cubicBezTo>
                  <a:pt x="210207" y="64335"/>
                  <a:pt x="198424" y="52552"/>
                  <a:pt x="183931" y="52552"/>
                </a:cubicBezTo>
                <a:lnTo>
                  <a:pt x="29560" y="52552"/>
                </a:lnTo>
                <a:cubicBezTo>
                  <a:pt x="24100" y="52552"/>
                  <a:pt x="19707" y="48159"/>
                  <a:pt x="19707" y="42698"/>
                </a:cubicBezTo>
                <a:cubicBezTo>
                  <a:pt x="19707" y="37238"/>
                  <a:pt x="24100" y="32845"/>
                  <a:pt x="29560" y="32845"/>
                </a:cubicBezTo>
                <a:lnTo>
                  <a:pt x="187216" y="32845"/>
                </a:lnTo>
                <a:cubicBezTo>
                  <a:pt x="192676" y="32845"/>
                  <a:pt x="197069" y="28452"/>
                  <a:pt x="197069" y="22991"/>
                </a:cubicBezTo>
                <a:cubicBezTo>
                  <a:pt x="197069" y="17531"/>
                  <a:pt x="192676" y="13138"/>
                  <a:pt x="187216" y="13138"/>
                </a:cubicBezTo>
                <a:lnTo>
                  <a:pt x="26276" y="13138"/>
                </a:lnTo>
                <a:close/>
                <a:moveTo>
                  <a:pt x="170793" y="105103"/>
                </a:moveTo>
                <a:cubicBezTo>
                  <a:pt x="178044" y="105103"/>
                  <a:pt x="183931" y="110990"/>
                  <a:pt x="183931" y="118241"/>
                </a:cubicBezTo>
                <a:cubicBezTo>
                  <a:pt x="183931" y="125492"/>
                  <a:pt x="178044" y="131379"/>
                  <a:pt x="170793" y="131379"/>
                </a:cubicBezTo>
                <a:cubicBezTo>
                  <a:pt x="163542" y="131379"/>
                  <a:pt x="157655" y="125492"/>
                  <a:pt x="157655" y="118241"/>
                </a:cubicBezTo>
                <a:cubicBezTo>
                  <a:pt x="157655" y="110990"/>
                  <a:pt x="163542" y="105103"/>
                  <a:pt x="170793" y="10510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6679908" y="4817241"/>
            <a:ext cx="1051034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1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Budget Range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312046" y="5185103"/>
            <a:ext cx="648138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Minimum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002278" y="5167586"/>
            <a:ext cx="893379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5,500 PKR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312046" y="5500414"/>
            <a:ext cx="68317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017058" y="5482897"/>
            <a:ext cx="875862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9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7,300 PKR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312046" y="5801126"/>
            <a:ext cx="2496207" cy="5839"/>
          </a:xfrm>
          <a:custGeom>
            <a:avLst/>
            <a:gdLst/>
            <a:ahLst/>
            <a:cxnLst/>
            <a:rect l="l" t="t" r="r" b="b"/>
            <a:pathLst>
              <a:path w="2496207" h="5839">
                <a:moveTo>
                  <a:pt x="0" y="0"/>
                </a:moveTo>
                <a:lnTo>
                  <a:pt x="2496207" y="0"/>
                </a:lnTo>
                <a:lnTo>
                  <a:pt x="2496207" y="5839"/>
                </a:lnTo>
                <a:lnTo>
                  <a:pt x="0" y="5839"/>
                </a:lnTo>
                <a:lnTo>
                  <a:pt x="0" y="0"/>
                </a:lnTo>
                <a:close/>
              </a:path>
            </a:pathLst>
          </a:custGeom>
          <a:solidFill>
            <a:srgbClr val="E89F5B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6312046" y="5909148"/>
            <a:ext cx="569310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845261" y="5874114"/>
            <a:ext cx="1068552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6,400 PKR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9059333" y="4674181"/>
            <a:ext cx="2782322" cy="2002805"/>
          </a:xfrm>
          <a:custGeom>
            <a:avLst/>
            <a:gdLst/>
            <a:ahLst/>
            <a:cxnLst/>
            <a:rect l="l" t="t" r="r" b="b"/>
            <a:pathLst>
              <a:path w="2782322" h="2002805">
                <a:moveTo>
                  <a:pt x="70078" y="0"/>
                </a:moveTo>
                <a:lnTo>
                  <a:pt x="2712244" y="0"/>
                </a:lnTo>
                <a:cubicBezTo>
                  <a:pt x="2750947" y="0"/>
                  <a:pt x="2782322" y="31375"/>
                  <a:pt x="2782322" y="70078"/>
                </a:cubicBezTo>
                <a:lnTo>
                  <a:pt x="2782322" y="1932726"/>
                </a:lnTo>
                <a:cubicBezTo>
                  <a:pt x="2782322" y="1971430"/>
                  <a:pt x="2750947" y="2002805"/>
                  <a:pt x="2712244" y="2002805"/>
                </a:cubicBezTo>
                <a:lnTo>
                  <a:pt x="70078" y="2002805"/>
                </a:lnTo>
                <a:cubicBezTo>
                  <a:pt x="31375" y="2002805"/>
                  <a:pt x="0" y="1971430"/>
                  <a:pt x="0" y="1932726"/>
                </a:cubicBezTo>
                <a:lnTo>
                  <a:pt x="0" y="70078"/>
                </a:lnTo>
                <a:cubicBezTo>
                  <a:pt x="0" y="31401"/>
                  <a:pt x="31401" y="0"/>
                  <a:pt x="70078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Shape 41"/>
          <p:cNvSpPr/>
          <p:nvPr/>
        </p:nvSpPr>
        <p:spPr>
          <a:xfrm>
            <a:off x="9254943" y="4834759"/>
            <a:ext cx="157655" cy="210207"/>
          </a:xfrm>
          <a:custGeom>
            <a:avLst/>
            <a:gdLst/>
            <a:ahLst/>
            <a:cxnLst/>
            <a:rect l="l" t="t" r="r" b="b"/>
            <a:pathLst>
              <a:path w="157655" h="210207">
                <a:moveTo>
                  <a:pt x="120253" y="157655"/>
                </a:moveTo>
                <a:cubicBezTo>
                  <a:pt x="123250" y="148500"/>
                  <a:pt x="129244" y="140206"/>
                  <a:pt x="136019" y="133063"/>
                </a:cubicBezTo>
                <a:cubicBezTo>
                  <a:pt x="149444" y="118939"/>
                  <a:pt x="157655" y="99848"/>
                  <a:pt x="157655" y="78828"/>
                </a:cubicBezTo>
                <a:cubicBezTo>
                  <a:pt x="157655" y="35308"/>
                  <a:pt x="122347" y="0"/>
                  <a:pt x="78828" y="0"/>
                </a:cubicBezTo>
                <a:cubicBezTo>
                  <a:pt x="35308" y="0"/>
                  <a:pt x="0" y="35308"/>
                  <a:pt x="0" y="78828"/>
                </a:cubicBezTo>
                <a:cubicBezTo>
                  <a:pt x="0" y="99848"/>
                  <a:pt x="8211" y="118939"/>
                  <a:pt x="21637" y="133063"/>
                </a:cubicBezTo>
                <a:cubicBezTo>
                  <a:pt x="28411" y="140206"/>
                  <a:pt x="34446" y="148500"/>
                  <a:pt x="37402" y="157655"/>
                </a:cubicBezTo>
                <a:lnTo>
                  <a:pt x="120212" y="157655"/>
                </a:lnTo>
                <a:close/>
                <a:moveTo>
                  <a:pt x="118241" y="177362"/>
                </a:moveTo>
                <a:lnTo>
                  <a:pt x="39414" y="177362"/>
                </a:lnTo>
                <a:lnTo>
                  <a:pt x="39414" y="183931"/>
                </a:lnTo>
                <a:cubicBezTo>
                  <a:pt x="39414" y="202078"/>
                  <a:pt x="54112" y="216776"/>
                  <a:pt x="72259" y="216776"/>
                </a:cubicBezTo>
                <a:lnTo>
                  <a:pt x="85397" y="216776"/>
                </a:lnTo>
                <a:cubicBezTo>
                  <a:pt x="103543" y="216776"/>
                  <a:pt x="118241" y="202078"/>
                  <a:pt x="118241" y="183931"/>
                </a:cubicBezTo>
                <a:lnTo>
                  <a:pt x="118241" y="177362"/>
                </a:lnTo>
                <a:close/>
                <a:moveTo>
                  <a:pt x="75543" y="45983"/>
                </a:moveTo>
                <a:cubicBezTo>
                  <a:pt x="59203" y="45983"/>
                  <a:pt x="45983" y="59203"/>
                  <a:pt x="45983" y="75543"/>
                </a:cubicBezTo>
                <a:cubicBezTo>
                  <a:pt x="45983" y="81004"/>
                  <a:pt x="41590" y="85397"/>
                  <a:pt x="36129" y="85397"/>
                </a:cubicBezTo>
                <a:cubicBezTo>
                  <a:pt x="30669" y="85397"/>
                  <a:pt x="26276" y="81004"/>
                  <a:pt x="26276" y="75543"/>
                </a:cubicBezTo>
                <a:cubicBezTo>
                  <a:pt x="26276" y="48323"/>
                  <a:pt x="48323" y="26276"/>
                  <a:pt x="75543" y="26276"/>
                </a:cubicBezTo>
                <a:cubicBezTo>
                  <a:pt x="81004" y="26276"/>
                  <a:pt x="85397" y="30669"/>
                  <a:pt x="85397" y="36129"/>
                </a:cubicBezTo>
                <a:cubicBezTo>
                  <a:pt x="85397" y="41590"/>
                  <a:pt x="81004" y="45983"/>
                  <a:pt x="75543" y="4598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2"/>
          <p:cNvSpPr/>
          <p:nvPr/>
        </p:nvSpPr>
        <p:spPr>
          <a:xfrm>
            <a:off x="9570254" y="4817241"/>
            <a:ext cx="1138621" cy="245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1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Cost Efficiency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202392" y="5202621"/>
            <a:ext cx="17517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377472" y="5167586"/>
            <a:ext cx="2391103" cy="420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Affordable entry-level robotics platform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9202392" y="5693103"/>
            <a:ext cx="17517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9377472" y="5658069"/>
            <a:ext cx="2198414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Readily available local components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9202392" y="6008414"/>
            <a:ext cx="17517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9377472" y="5973379"/>
            <a:ext cx="208455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Reusable parts for future projects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9202392" y="6323724"/>
            <a:ext cx="175172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9377472" y="6288690"/>
            <a:ext cx="1961931" cy="210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Educational value exceeds cost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175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 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Circuit Connectivity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842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pin-mapping enabling PWM speed control and seamless component integration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146" y="1336146"/>
            <a:ext cx="6283854" cy="1568979"/>
          </a:xfrm>
          <a:custGeom>
            <a:avLst/>
            <a:gdLst/>
            <a:ahLst/>
            <a:cxnLst/>
            <a:rect l="l" t="t" r="r" b="b"/>
            <a:pathLst>
              <a:path w="6283854" h="1568979">
                <a:moveTo>
                  <a:pt x="63497" y="0"/>
                </a:moveTo>
                <a:lnTo>
                  <a:pt x="6220358" y="0"/>
                </a:lnTo>
                <a:cubicBezTo>
                  <a:pt x="6255426" y="0"/>
                  <a:pt x="6283854" y="28428"/>
                  <a:pt x="6283854" y="63497"/>
                </a:cubicBezTo>
                <a:lnTo>
                  <a:pt x="6283854" y="1505483"/>
                </a:lnTo>
                <a:cubicBezTo>
                  <a:pt x="6283854" y="1540551"/>
                  <a:pt x="6255426" y="1568979"/>
                  <a:pt x="6220358" y="1568979"/>
                </a:cubicBezTo>
                <a:lnTo>
                  <a:pt x="63497" y="1568979"/>
                </a:lnTo>
                <a:cubicBezTo>
                  <a:pt x="28428" y="1568979"/>
                  <a:pt x="0" y="1540551"/>
                  <a:pt x="0" y="150548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20000"/>
                </a:srgbClr>
              </a:gs>
              <a:gs pos="100000">
                <a:srgbClr val="3A5F8A">
                  <a:alpha val="5000"/>
                </a:srgbClr>
              </a:gs>
            </a:gsLst>
            <a:lin ang="270000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49792" y="146579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0917" y="157691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54570" y="7441"/>
                </a:moveTo>
                <a:cubicBezTo>
                  <a:pt x="54570" y="3318"/>
                  <a:pt x="51253" y="0"/>
                  <a:pt x="47129" y="0"/>
                </a:cubicBezTo>
                <a:cubicBezTo>
                  <a:pt x="43005" y="0"/>
                  <a:pt x="39688" y="3318"/>
                  <a:pt x="39688" y="7441"/>
                </a:cubicBezTo>
                <a:lnTo>
                  <a:pt x="39688" y="19844"/>
                </a:lnTo>
                <a:cubicBezTo>
                  <a:pt x="28742" y="19844"/>
                  <a:pt x="19844" y="28742"/>
                  <a:pt x="19844" y="39688"/>
                </a:cubicBezTo>
                <a:lnTo>
                  <a:pt x="7441" y="39688"/>
                </a:lnTo>
                <a:cubicBezTo>
                  <a:pt x="3318" y="39688"/>
                  <a:pt x="0" y="43005"/>
                  <a:pt x="0" y="47129"/>
                </a:cubicBezTo>
                <a:cubicBezTo>
                  <a:pt x="0" y="51253"/>
                  <a:pt x="3318" y="54570"/>
                  <a:pt x="7441" y="54570"/>
                </a:cubicBezTo>
                <a:lnTo>
                  <a:pt x="19844" y="54570"/>
                </a:lnTo>
                <a:lnTo>
                  <a:pt x="19844" y="71934"/>
                </a:lnTo>
                <a:lnTo>
                  <a:pt x="7441" y="71934"/>
                </a:lnTo>
                <a:cubicBezTo>
                  <a:pt x="3318" y="71934"/>
                  <a:pt x="0" y="75251"/>
                  <a:pt x="0" y="79375"/>
                </a:cubicBezTo>
                <a:cubicBezTo>
                  <a:pt x="0" y="83499"/>
                  <a:pt x="3318" y="86816"/>
                  <a:pt x="7441" y="86816"/>
                </a:cubicBezTo>
                <a:lnTo>
                  <a:pt x="19844" y="86816"/>
                </a:lnTo>
                <a:lnTo>
                  <a:pt x="19844" y="104180"/>
                </a:lnTo>
                <a:lnTo>
                  <a:pt x="7441" y="104180"/>
                </a:lnTo>
                <a:cubicBezTo>
                  <a:pt x="3318" y="104180"/>
                  <a:pt x="0" y="107497"/>
                  <a:pt x="0" y="111621"/>
                </a:cubicBezTo>
                <a:cubicBezTo>
                  <a:pt x="0" y="115745"/>
                  <a:pt x="3318" y="119062"/>
                  <a:pt x="7441" y="119062"/>
                </a:cubicBezTo>
                <a:lnTo>
                  <a:pt x="19844" y="119062"/>
                </a:lnTo>
                <a:cubicBezTo>
                  <a:pt x="19844" y="130008"/>
                  <a:pt x="28742" y="138906"/>
                  <a:pt x="39688" y="138906"/>
                </a:cubicBezTo>
                <a:lnTo>
                  <a:pt x="39688" y="151309"/>
                </a:lnTo>
                <a:cubicBezTo>
                  <a:pt x="39688" y="155432"/>
                  <a:pt x="43005" y="158750"/>
                  <a:pt x="47129" y="158750"/>
                </a:cubicBezTo>
                <a:cubicBezTo>
                  <a:pt x="51253" y="158750"/>
                  <a:pt x="54570" y="155432"/>
                  <a:pt x="54570" y="151309"/>
                </a:cubicBezTo>
                <a:lnTo>
                  <a:pt x="54570" y="138906"/>
                </a:lnTo>
                <a:lnTo>
                  <a:pt x="71934" y="138906"/>
                </a:lnTo>
                <a:lnTo>
                  <a:pt x="71934" y="151309"/>
                </a:lnTo>
                <a:cubicBezTo>
                  <a:pt x="71934" y="155432"/>
                  <a:pt x="75251" y="158750"/>
                  <a:pt x="79375" y="158750"/>
                </a:cubicBezTo>
                <a:cubicBezTo>
                  <a:pt x="83499" y="158750"/>
                  <a:pt x="86816" y="155432"/>
                  <a:pt x="86816" y="151309"/>
                </a:cubicBezTo>
                <a:lnTo>
                  <a:pt x="86816" y="138906"/>
                </a:lnTo>
                <a:lnTo>
                  <a:pt x="104180" y="138906"/>
                </a:lnTo>
                <a:lnTo>
                  <a:pt x="104180" y="151309"/>
                </a:lnTo>
                <a:cubicBezTo>
                  <a:pt x="104180" y="155432"/>
                  <a:pt x="107497" y="158750"/>
                  <a:pt x="111621" y="158750"/>
                </a:cubicBezTo>
                <a:cubicBezTo>
                  <a:pt x="115745" y="158750"/>
                  <a:pt x="119062" y="155432"/>
                  <a:pt x="119062" y="151309"/>
                </a:cubicBezTo>
                <a:lnTo>
                  <a:pt x="119062" y="138906"/>
                </a:lnTo>
                <a:cubicBezTo>
                  <a:pt x="130008" y="138906"/>
                  <a:pt x="138906" y="130008"/>
                  <a:pt x="138906" y="119062"/>
                </a:cubicBezTo>
                <a:lnTo>
                  <a:pt x="151309" y="119062"/>
                </a:lnTo>
                <a:cubicBezTo>
                  <a:pt x="155432" y="119062"/>
                  <a:pt x="158750" y="115745"/>
                  <a:pt x="158750" y="111621"/>
                </a:cubicBezTo>
                <a:cubicBezTo>
                  <a:pt x="158750" y="107497"/>
                  <a:pt x="155432" y="104180"/>
                  <a:pt x="151309" y="104180"/>
                </a:cubicBezTo>
                <a:lnTo>
                  <a:pt x="138906" y="104180"/>
                </a:lnTo>
                <a:lnTo>
                  <a:pt x="138906" y="86816"/>
                </a:lnTo>
                <a:lnTo>
                  <a:pt x="151309" y="86816"/>
                </a:lnTo>
                <a:cubicBezTo>
                  <a:pt x="155432" y="86816"/>
                  <a:pt x="158750" y="83499"/>
                  <a:pt x="158750" y="79375"/>
                </a:cubicBezTo>
                <a:cubicBezTo>
                  <a:pt x="158750" y="75251"/>
                  <a:pt x="155432" y="71934"/>
                  <a:pt x="151309" y="71934"/>
                </a:cubicBezTo>
                <a:lnTo>
                  <a:pt x="138906" y="71934"/>
                </a:lnTo>
                <a:lnTo>
                  <a:pt x="138906" y="54570"/>
                </a:lnTo>
                <a:lnTo>
                  <a:pt x="151309" y="54570"/>
                </a:lnTo>
                <a:cubicBezTo>
                  <a:pt x="155432" y="54570"/>
                  <a:pt x="158750" y="51253"/>
                  <a:pt x="158750" y="47129"/>
                </a:cubicBezTo>
                <a:cubicBezTo>
                  <a:pt x="158750" y="43005"/>
                  <a:pt x="155432" y="39688"/>
                  <a:pt x="151309" y="39688"/>
                </a:cubicBezTo>
                <a:lnTo>
                  <a:pt x="138906" y="39688"/>
                </a:lnTo>
                <a:cubicBezTo>
                  <a:pt x="138906" y="28742"/>
                  <a:pt x="130008" y="19844"/>
                  <a:pt x="119062" y="19844"/>
                </a:cubicBezTo>
                <a:lnTo>
                  <a:pt x="119062" y="7441"/>
                </a:lnTo>
                <a:cubicBezTo>
                  <a:pt x="119062" y="3318"/>
                  <a:pt x="115745" y="0"/>
                  <a:pt x="111621" y="0"/>
                </a:cubicBezTo>
                <a:cubicBezTo>
                  <a:pt x="107497" y="0"/>
                  <a:pt x="104180" y="3318"/>
                  <a:pt x="104180" y="7441"/>
                </a:cubicBezTo>
                <a:lnTo>
                  <a:pt x="104180" y="19844"/>
                </a:lnTo>
                <a:lnTo>
                  <a:pt x="86816" y="19844"/>
                </a:lnTo>
                <a:lnTo>
                  <a:pt x="86816" y="7441"/>
                </a:lnTo>
                <a:cubicBezTo>
                  <a:pt x="86816" y="3318"/>
                  <a:pt x="83499" y="0"/>
                  <a:pt x="79375" y="0"/>
                </a:cubicBezTo>
                <a:cubicBezTo>
                  <a:pt x="75251" y="0"/>
                  <a:pt x="71934" y="3318"/>
                  <a:pt x="71934" y="7441"/>
                </a:cubicBezTo>
                <a:lnTo>
                  <a:pt x="71934" y="19844"/>
                </a:lnTo>
                <a:lnTo>
                  <a:pt x="54570" y="19844"/>
                </a:lnTo>
                <a:lnTo>
                  <a:pt x="54570" y="7441"/>
                </a:lnTo>
                <a:close/>
                <a:moveTo>
                  <a:pt x="49609" y="39688"/>
                </a:moveTo>
                <a:lnTo>
                  <a:pt x="109141" y="39688"/>
                </a:lnTo>
                <a:cubicBezTo>
                  <a:pt x="114629" y="39688"/>
                  <a:pt x="119062" y="44121"/>
                  <a:pt x="119062" y="49609"/>
                </a:cubicBezTo>
                <a:lnTo>
                  <a:pt x="119062" y="109141"/>
                </a:lnTo>
                <a:cubicBezTo>
                  <a:pt x="119062" y="114629"/>
                  <a:pt x="114629" y="119062"/>
                  <a:pt x="109141" y="119062"/>
                </a:cubicBezTo>
                <a:lnTo>
                  <a:pt x="49609" y="119062"/>
                </a:lnTo>
                <a:cubicBezTo>
                  <a:pt x="44121" y="119062"/>
                  <a:pt x="39688" y="114629"/>
                  <a:pt x="39688" y="109141"/>
                </a:cubicBezTo>
                <a:lnTo>
                  <a:pt x="39688" y="49609"/>
                </a:lnTo>
                <a:cubicBezTo>
                  <a:pt x="39688" y="44121"/>
                  <a:pt x="44121" y="39688"/>
                  <a:pt x="49609" y="39688"/>
                </a:cubicBezTo>
                <a:close/>
                <a:moveTo>
                  <a:pt x="54570" y="54570"/>
                </a:moveTo>
                <a:lnTo>
                  <a:pt x="54570" y="104180"/>
                </a:lnTo>
                <a:lnTo>
                  <a:pt x="104180" y="104180"/>
                </a:lnTo>
                <a:lnTo>
                  <a:pt x="104180" y="54570"/>
                </a:lnTo>
                <a:lnTo>
                  <a:pt x="54570" y="54570"/>
                </a:ln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26042" y="1529290"/>
            <a:ext cx="1706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Motor A (Left Side)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2438" y="1944686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2552" y="204258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2708" y="2233085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2552" y="251883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 Control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491466" y="1944686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561580" y="204258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41736" y="2233085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D6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561580" y="251883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 Control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30493" y="1944686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600608" y="204258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80764" y="2233085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D9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600608" y="2518835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Speed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0146" y="3008311"/>
            <a:ext cx="6283854" cy="1568979"/>
          </a:xfrm>
          <a:custGeom>
            <a:avLst/>
            <a:gdLst/>
            <a:ahLst/>
            <a:cxnLst/>
            <a:rect l="l" t="t" r="r" b="b"/>
            <a:pathLst>
              <a:path w="6283854" h="1568979">
                <a:moveTo>
                  <a:pt x="63497" y="0"/>
                </a:moveTo>
                <a:lnTo>
                  <a:pt x="6220358" y="0"/>
                </a:lnTo>
                <a:cubicBezTo>
                  <a:pt x="6255426" y="0"/>
                  <a:pt x="6283854" y="28428"/>
                  <a:pt x="6283854" y="63497"/>
                </a:cubicBezTo>
                <a:lnTo>
                  <a:pt x="6283854" y="1505483"/>
                </a:lnTo>
                <a:cubicBezTo>
                  <a:pt x="6283854" y="1540551"/>
                  <a:pt x="6255426" y="1568979"/>
                  <a:pt x="6220358" y="1568979"/>
                </a:cubicBezTo>
                <a:lnTo>
                  <a:pt x="63497" y="1568979"/>
                </a:lnTo>
                <a:cubicBezTo>
                  <a:pt x="28428" y="1568979"/>
                  <a:pt x="0" y="1540551"/>
                  <a:pt x="0" y="150548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20000"/>
                </a:srgbClr>
              </a:gs>
              <a:gs pos="100000">
                <a:srgbClr val="E89F5B">
                  <a:alpha val="5000"/>
                </a:srgbClr>
              </a:gs>
            </a:gsLst>
            <a:lin ang="2700000" scaled="1"/>
          </a:gra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49792" y="31379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60917" y="324908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54570" y="7441"/>
                </a:moveTo>
                <a:cubicBezTo>
                  <a:pt x="54570" y="3318"/>
                  <a:pt x="51253" y="0"/>
                  <a:pt x="47129" y="0"/>
                </a:cubicBezTo>
                <a:cubicBezTo>
                  <a:pt x="43005" y="0"/>
                  <a:pt x="39688" y="3318"/>
                  <a:pt x="39688" y="7441"/>
                </a:cubicBezTo>
                <a:lnTo>
                  <a:pt x="39688" y="19844"/>
                </a:lnTo>
                <a:cubicBezTo>
                  <a:pt x="28742" y="19844"/>
                  <a:pt x="19844" y="28742"/>
                  <a:pt x="19844" y="39688"/>
                </a:cubicBezTo>
                <a:lnTo>
                  <a:pt x="7441" y="39688"/>
                </a:lnTo>
                <a:cubicBezTo>
                  <a:pt x="3318" y="39688"/>
                  <a:pt x="0" y="43005"/>
                  <a:pt x="0" y="47129"/>
                </a:cubicBezTo>
                <a:cubicBezTo>
                  <a:pt x="0" y="51253"/>
                  <a:pt x="3318" y="54570"/>
                  <a:pt x="7441" y="54570"/>
                </a:cubicBezTo>
                <a:lnTo>
                  <a:pt x="19844" y="54570"/>
                </a:lnTo>
                <a:lnTo>
                  <a:pt x="19844" y="71934"/>
                </a:lnTo>
                <a:lnTo>
                  <a:pt x="7441" y="71934"/>
                </a:lnTo>
                <a:cubicBezTo>
                  <a:pt x="3318" y="71934"/>
                  <a:pt x="0" y="75251"/>
                  <a:pt x="0" y="79375"/>
                </a:cubicBezTo>
                <a:cubicBezTo>
                  <a:pt x="0" y="83499"/>
                  <a:pt x="3318" y="86816"/>
                  <a:pt x="7441" y="86816"/>
                </a:cubicBezTo>
                <a:lnTo>
                  <a:pt x="19844" y="86816"/>
                </a:lnTo>
                <a:lnTo>
                  <a:pt x="19844" y="104180"/>
                </a:lnTo>
                <a:lnTo>
                  <a:pt x="7441" y="104180"/>
                </a:lnTo>
                <a:cubicBezTo>
                  <a:pt x="3318" y="104180"/>
                  <a:pt x="0" y="107497"/>
                  <a:pt x="0" y="111621"/>
                </a:cubicBezTo>
                <a:cubicBezTo>
                  <a:pt x="0" y="115745"/>
                  <a:pt x="3318" y="119062"/>
                  <a:pt x="7441" y="119062"/>
                </a:cubicBezTo>
                <a:lnTo>
                  <a:pt x="19844" y="119062"/>
                </a:lnTo>
                <a:cubicBezTo>
                  <a:pt x="19844" y="130008"/>
                  <a:pt x="28742" y="138906"/>
                  <a:pt x="39688" y="138906"/>
                </a:cubicBezTo>
                <a:lnTo>
                  <a:pt x="39688" y="151309"/>
                </a:lnTo>
                <a:cubicBezTo>
                  <a:pt x="39688" y="155432"/>
                  <a:pt x="43005" y="158750"/>
                  <a:pt x="47129" y="158750"/>
                </a:cubicBezTo>
                <a:cubicBezTo>
                  <a:pt x="51253" y="158750"/>
                  <a:pt x="54570" y="155432"/>
                  <a:pt x="54570" y="151309"/>
                </a:cubicBezTo>
                <a:lnTo>
                  <a:pt x="54570" y="138906"/>
                </a:lnTo>
                <a:lnTo>
                  <a:pt x="71934" y="138906"/>
                </a:lnTo>
                <a:lnTo>
                  <a:pt x="71934" y="151309"/>
                </a:lnTo>
                <a:cubicBezTo>
                  <a:pt x="71934" y="155432"/>
                  <a:pt x="75251" y="158750"/>
                  <a:pt x="79375" y="158750"/>
                </a:cubicBezTo>
                <a:cubicBezTo>
                  <a:pt x="83499" y="158750"/>
                  <a:pt x="86816" y="155432"/>
                  <a:pt x="86816" y="151309"/>
                </a:cubicBezTo>
                <a:lnTo>
                  <a:pt x="86816" y="138906"/>
                </a:lnTo>
                <a:lnTo>
                  <a:pt x="104180" y="138906"/>
                </a:lnTo>
                <a:lnTo>
                  <a:pt x="104180" y="151309"/>
                </a:lnTo>
                <a:cubicBezTo>
                  <a:pt x="104180" y="155432"/>
                  <a:pt x="107497" y="158750"/>
                  <a:pt x="111621" y="158750"/>
                </a:cubicBezTo>
                <a:cubicBezTo>
                  <a:pt x="115745" y="158750"/>
                  <a:pt x="119062" y="155432"/>
                  <a:pt x="119062" y="151309"/>
                </a:cubicBezTo>
                <a:lnTo>
                  <a:pt x="119062" y="138906"/>
                </a:lnTo>
                <a:cubicBezTo>
                  <a:pt x="130008" y="138906"/>
                  <a:pt x="138906" y="130008"/>
                  <a:pt x="138906" y="119062"/>
                </a:cubicBezTo>
                <a:lnTo>
                  <a:pt x="151309" y="119062"/>
                </a:lnTo>
                <a:cubicBezTo>
                  <a:pt x="155432" y="119062"/>
                  <a:pt x="158750" y="115745"/>
                  <a:pt x="158750" y="111621"/>
                </a:cubicBezTo>
                <a:cubicBezTo>
                  <a:pt x="158750" y="107497"/>
                  <a:pt x="155432" y="104180"/>
                  <a:pt x="151309" y="104180"/>
                </a:cubicBezTo>
                <a:lnTo>
                  <a:pt x="138906" y="104180"/>
                </a:lnTo>
                <a:lnTo>
                  <a:pt x="138906" y="86816"/>
                </a:lnTo>
                <a:lnTo>
                  <a:pt x="151309" y="86816"/>
                </a:lnTo>
                <a:cubicBezTo>
                  <a:pt x="155432" y="86816"/>
                  <a:pt x="158750" y="83499"/>
                  <a:pt x="158750" y="79375"/>
                </a:cubicBezTo>
                <a:cubicBezTo>
                  <a:pt x="158750" y="75251"/>
                  <a:pt x="155432" y="71934"/>
                  <a:pt x="151309" y="71934"/>
                </a:cubicBezTo>
                <a:lnTo>
                  <a:pt x="138906" y="71934"/>
                </a:lnTo>
                <a:lnTo>
                  <a:pt x="138906" y="54570"/>
                </a:lnTo>
                <a:lnTo>
                  <a:pt x="151309" y="54570"/>
                </a:lnTo>
                <a:cubicBezTo>
                  <a:pt x="155432" y="54570"/>
                  <a:pt x="158750" y="51253"/>
                  <a:pt x="158750" y="47129"/>
                </a:cubicBezTo>
                <a:cubicBezTo>
                  <a:pt x="158750" y="43005"/>
                  <a:pt x="155432" y="39688"/>
                  <a:pt x="151309" y="39688"/>
                </a:cubicBezTo>
                <a:lnTo>
                  <a:pt x="138906" y="39688"/>
                </a:lnTo>
                <a:cubicBezTo>
                  <a:pt x="138906" y="28742"/>
                  <a:pt x="130008" y="19844"/>
                  <a:pt x="119062" y="19844"/>
                </a:cubicBezTo>
                <a:lnTo>
                  <a:pt x="119062" y="7441"/>
                </a:lnTo>
                <a:cubicBezTo>
                  <a:pt x="119062" y="3318"/>
                  <a:pt x="115745" y="0"/>
                  <a:pt x="111621" y="0"/>
                </a:cubicBezTo>
                <a:cubicBezTo>
                  <a:pt x="107497" y="0"/>
                  <a:pt x="104180" y="3318"/>
                  <a:pt x="104180" y="7441"/>
                </a:cubicBezTo>
                <a:lnTo>
                  <a:pt x="104180" y="19844"/>
                </a:lnTo>
                <a:lnTo>
                  <a:pt x="86816" y="19844"/>
                </a:lnTo>
                <a:lnTo>
                  <a:pt x="86816" y="7441"/>
                </a:lnTo>
                <a:cubicBezTo>
                  <a:pt x="86816" y="3318"/>
                  <a:pt x="83499" y="0"/>
                  <a:pt x="79375" y="0"/>
                </a:cubicBezTo>
                <a:cubicBezTo>
                  <a:pt x="75251" y="0"/>
                  <a:pt x="71934" y="3318"/>
                  <a:pt x="71934" y="7441"/>
                </a:cubicBezTo>
                <a:lnTo>
                  <a:pt x="71934" y="19844"/>
                </a:lnTo>
                <a:lnTo>
                  <a:pt x="54570" y="19844"/>
                </a:lnTo>
                <a:lnTo>
                  <a:pt x="54570" y="7441"/>
                </a:lnTo>
                <a:close/>
                <a:moveTo>
                  <a:pt x="49609" y="39688"/>
                </a:moveTo>
                <a:lnTo>
                  <a:pt x="109141" y="39688"/>
                </a:lnTo>
                <a:cubicBezTo>
                  <a:pt x="114629" y="39688"/>
                  <a:pt x="119062" y="44121"/>
                  <a:pt x="119062" y="49609"/>
                </a:cubicBezTo>
                <a:lnTo>
                  <a:pt x="119062" y="109141"/>
                </a:lnTo>
                <a:cubicBezTo>
                  <a:pt x="119062" y="114629"/>
                  <a:pt x="114629" y="119062"/>
                  <a:pt x="109141" y="119062"/>
                </a:cubicBezTo>
                <a:lnTo>
                  <a:pt x="49609" y="119062"/>
                </a:lnTo>
                <a:cubicBezTo>
                  <a:pt x="44121" y="119062"/>
                  <a:pt x="39688" y="114629"/>
                  <a:pt x="39688" y="109141"/>
                </a:cubicBezTo>
                <a:lnTo>
                  <a:pt x="39688" y="49609"/>
                </a:lnTo>
                <a:cubicBezTo>
                  <a:pt x="39688" y="44121"/>
                  <a:pt x="44121" y="39688"/>
                  <a:pt x="49609" y="39688"/>
                </a:cubicBezTo>
                <a:close/>
                <a:moveTo>
                  <a:pt x="54570" y="54570"/>
                </a:moveTo>
                <a:lnTo>
                  <a:pt x="54570" y="104180"/>
                </a:lnTo>
                <a:lnTo>
                  <a:pt x="104180" y="104180"/>
                </a:lnTo>
                <a:lnTo>
                  <a:pt x="104180" y="54570"/>
                </a:lnTo>
                <a:lnTo>
                  <a:pt x="54570" y="54570"/>
                </a:ln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26042" y="3201460"/>
            <a:ext cx="1801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Motor B (Right Side)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438" y="3616855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22552" y="371475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2708" y="39052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D7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2552" y="419100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 Control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491466" y="3616855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2561580" y="371475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41736" y="39052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D8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561580" y="419100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 Control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530493" y="3616855"/>
            <a:ext cx="1942042" cy="830792"/>
          </a:xfrm>
          <a:custGeom>
            <a:avLst/>
            <a:gdLst/>
            <a:ahLst/>
            <a:cxnLst/>
            <a:rect l="l" t="t" r="r" b="b"/>
            <a:pathLst>
              <a:path w="1942042" h="830792">
                <a:moveTo>
                  <a:pt x="63497" y="0"/>
                </a:moveTo>
                <a:lnTo>
                  <a:pt x="1878544" y="0"/>
                </a:lnTo>
                <a:cubicBezTo>
                  <a:pt x="1913613" y="0"/>
                  <a:pt x="1942042" y="28429"/>
                  <a:pt x="1942042" y="63497"/>
                </a:cubicBezTo>
                <a:lnTo>
                  <a:pt x="1942042" y="767294"/>
                </a:lnTo>
                <a:cubicBezTo>
                  <a:pt x="1942042" y="802363"/>
                  <a:pt x="1913613" y="830792"/>
                  <a:pt x="1878544" y="830792"/>
                </a:cubicBezTo>
                <a:lnTo>
                  <a:pt x="63497" y="830792"/>
                </a:lnTo>
                <a:cubicBezTo>
                  <a:pt x="28429" y="830792"/>
                  <a:pt x="0" y="802363"/>
                  <a:pt x="0" y="767294"/>
                </a:cubicBezTo>
                <a:lnTo>
                  <a:pt x="0" y="63497"/>
                </a:lnTo>
                <a:cubicBezTo>
                  <a:pt x="0" y="28429"/>
                  <a:pt x="28429" y="0"/>
                  <a:pt x="63497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600608" y="371475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ENB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80764" y="390525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D10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00608" y="4191000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Speed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20146" y="4680480"/>
            <a:ext cx="6283854" cy="1473729"/>
          </a:xfrm>
          <a:custGeom>
            <a:avLst/>
            <a:gdLst/>
            <a:ahLst/>
            <a:cxnLst/>
            <a:rect l="l" t="t" r="r" b="b"/>
            <a:pathLst>
              <a:path w="6283854" h="1473729">
                <a:moveTo>
                  <a:pt x="63503" y="0"/>
                </a:moveTo>
                <a:lnTo>
                  <a:pt x="6220351" y="0"/>
                </a:lnTo>
                <a:cubicBezTo>
                  <a:pt x="6255423" y="0"/>
                  <a:pt x="6283854" y="28431"/>
                  <a:pt x="6283854" y="63503"/>
                </a:cubicBezTo>
                <a:lnTo>
                  <a:pt x="6283854" y="1410226"/>
                </a:lnTo>
                <a:cubicBezTo>
                  <a:pt x="6283854" y="1445298"/>
                  <a:pt x="6255423" y="1473729"/>
                  <a:pt x="6220351" y="1473729"/>
                </a:cubicBezTo>
                <a:lnTo>
                  <a:pt x="63503" y="1473729"/>
                </a:lnTo>
                <a:cubicBezTo>
                  <a:pt x="28431" y="1473729"/>
                  <a:pt x="0" y="1445298"/>
                  <a:pt x="0" y="1410226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20000"/>
                </a:srgbClr>
              </a:gs>
              <a:gs pos="100000">
                <a:srgbClr val="4A5C6A">
                  <a:alpha val="5000"/>
                </a:srgbClr>
              </a:gs>
            </a:gsLst>
            <a:lin ang="2700000" scaled="1"/>
          </a:gra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49792" y="4810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550995" y="49212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89297" y="29766"/>
                </a:moveTo>
                <a:cubicBezTo>
                  <a:pt x="61113" y="29766"/>
                  <a:pt x="35595" y="40928"/>
                  <a:pt x="16836" y="59097"/>
                </a:cubicBezTo>
                <a:cubicBezTo>
                  <a:pt x="12898" y="62911"/>
                  <a:pt x="6604" y="62818"/>
                  <a:pt x="2822" y="58880"/>
                </a:cubicBezTo>
                <a:cubicBezTo>
                  <a:pt x="-961" y="54942"/>
                  <a:pt x="-899" y="48648"/>
                  <a:pt x="3039" y="44865"/>
                </a:cubicBezTo>
                <a:cubicBezTo>
                  <a:pt x="25332" y="23223"/>
                  <a:pt x="55780" y="9922"/>
                  <a:pt x="89297" y="9922"/>
                </a:cubicBezTo>
                <a:cubicBezTo>
                  <a:pt x="122814" y="9922"/>
                  <a:pt x="153262" y="23223"/>
                  <a:pt x="175586" y="44865"/>
                </a:cubicBezTo>
                <a:cubicBezTo>
                  <a:pt x="179524" y="48679"/>
                  <a:pt x="179617" y="54973"/>
                  <a:pt x="175803" y="58880"/>
                </a:cubicBezTo>
                <a:cubicBezTo>
                  <a:pt x="171990" y="62787"/>
                  <a:pt x="165695" y="62911"/>
                  <a:pt x="161789" y="59097"/>
                </a:cubicBezTo>
                <a:cubicBezTo>
                  <a:pt x="142999" y="40928"/>
                  <a:pt x="117481" y="29766"/>
                  <a:pt x="89297" y="29766"/>
                </a:cubicBezTo>
                <a:close/>
                <a:moveTo>
                  <a:pt x="74414" y="133945"/>
                </a:moveTo>
                <a:cubicBezTo>
                  <a:pt x="74414" y="125731"/>
                  <a:pt x="81083" y="119062"/>
                  <a:pt x="89297" y="119062"/>
                </a:cubicBezTo>
                <a:cubicBezTo>
                  <a:pt x="97511" y="119062"/>
                  <a:pt x="104180" y="125731"/>
                  <a:pt x="104180" y="133945"/>
                </a:cubicBezTo>
                <a:cubicBezTo>
                  <a:pt x="104180" y="142159"/>
                  <a:pt x="97511" y="148828"/>
                  <a:pt x="89297" y="148828"/>
                </a:cubicBezTo>
                <a:cubicBezTo>
                  <a:pt x="81083" y="148828"/>
                  <a:pt x="74414" y="142159"/>
                  <a:pt x="74414" y="133945"/>
                </a:cubicBezTo>
                <a:close/>
                <a:moveTo>
                  <a:pt x="52090" y="101141"/>
                </a:moveTo>
                <a:cubicBezTo>
                  <a:pt x="48462" y="105265"/>
                  <a:pt x="42199" y="105637"/>
                  <a:pt x="38075" y="102009"/>
                </a:cubicBezTo>
                <a:cubicBezTo>
                  <a:pt x="33951" y="98382"/>
                  <a:pt x="33579" y="92118"/>
                  <a:pt x="37207" y="87995"/>
                </a:cubicBezTo>
                <a:cubicBezTo>
                  <a:pt x="49919" y="73608"/>
                  <a:pt x="68554" y="64492"/>
                  <a:pt x="89297" y="64492"/>
                </a:cubicBezTo>
                <a:cubicBezTo>
                  <a:pt x="110040" y="64492"/>
                  <a:pt x="128674" y="73608"/>
                  <a:pt x="141387" y="87995"/>
                </a:cubicBezTo>
                <a:cubicBezTo>
                  <a:pt x="145014" y="92118"/>
                  <a:pt x="144611" y="98382"/>
                  <a:pt x="140519" y="102009"/>
                </a:cubicBezTo>
                <a:cubicBezTo>
                  <a:pt x="136426" y="105637"/>
                  <a:pt x="130132" y="105234"/>
                  <a:pt x="126504" y="101141"/>
                </a:cubicBezTo>
                <a:cubicBezTo>
                  <a:pt x="117388" y="90816"/>
                  <a:pt x="104118" y="84336"/>
                  <a:pt x="89297" y="84336"/>
                </a:cubicBezTo>
                <a:cubicBezTo>
                  <a:pt x="74476" y="84336"/>
                  <a:pt x="61206" y="90816"/>
                  <a:pt x="52090" y="101141"/>
                </a:cubicBezTo>
                <a:close/>
              </a:path>
            </a:pathLst>
          </a:custGeom>
          <a:solidFill>
            <a:srgbClr val="E0E2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926042" y="4873625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Bluetooth Module (HC-05)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52438" y="5289021"/>
            <a:ext cx="1426104" cy="735542"/>
          </a:xfrm>
          <a:custGeom>
            <a:avLst/>
            <a:gdLst/>
            <a:ahLst/>
            <a:cxnLst/>
            <a:rect l="l" t="t" r="r" b="b"/>
            <a:pathLst>
              <a:path w="1426104" h="735542">
                <a:moveTo>
                  <a:pt x="63499" y="0"/>
                </a:moveTo>
                <a:lnTo>
                  <a:pt x="1362605" y="0"/>
                </a:lnTo>
                <a:cubicBezTo>
                  <a:pt x="1397675" y="0"/>
                  <a:pt x="1426104" y="28430"/>
                  <a:pt x="1426104" y="63499"/>
                </a:cubicBezTo>
                <a:lnTo>
                  <a:pt x="1426104" y="672042"/>
                </a:lnTo>
                <a:cubicBezTo>
                  <a:pt x="1426104" y="707112"/>
                  <a:pt x="1397675" y="735542"/>
                  <a:pt x="1362605" y="735542"/>
                </a:cubicBezTo>
                <a:lnTo>
                  <a:pt x="63499" y="735542"/>
                </a:lnTo>
                <a:cubicBezTo>
                  <a:pt x="28430" y="735542"/>
                  <a:pt x="0" y="707112"/>
                  <a:pt x="0" y="672042"/>
                </a:cubicBezTo>
                <a:lnTo>
                  <a:pt x="0" y="63499"/>
                </a:lnTo>
                <a:cubicBezTo>
                  <a:pt x="0" y="28430"/>
                  <a:pt x="28430" y="0"/>
                  <a:pt x="63499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22552" y="5386915"/>
            <a:ext cx="128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TX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14615" y="5577415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Arduino RX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981729" y="5289021"/>
            <a:ext cx="1426104" cy="735542"/>
          </a:xfrm>
          <a:custGeom>
            <a:avLst/>
            <a:gdLst/>
            <a:ahLst/>
            <a:cxnLst/>
            <a:rect l="l" t="t" r="r" b="b"/>
            <a:pathLst>
              <a:path w="1426104" h="735542">
                <a:moveTo>
                  <a:pt x="63499" y="0"/>
                </a:moveTo>
                <a:lnTo>
                  <a:pt x="1362605" y="0"/>
                </a:lnTo>
                <a:cubicBezTo>
                  <a:pt x="1397675" y="0"/>
                  <a:pt x="1426104" y="28430"/>
                  <a:pt x="1426104" y="63499"/>
                </a:cubicBezTo>
                <a:lnTo>
                  <a:pt x="1426104" y="672042"/>
                </a:lnTo>
                <a:cubicBezTo>
                  <a:pt x="1426104" y="707112"/>
                  <a:pt x="1397675" y="735542"/>
                  <a:pt x="1362605" y="735542"/>
                </a:cubicBezTo>
                <a:lnTo>
                  <a:pt x="63499" y="735542"/>
                </a:lnTo>
                <a:cubicBezTo>
                  <a:pt x="28430" y="735542"/>
                  <a:pt x="0" y="707112"/>
                  <a:pt x="0" y="672042"/>
                </a:cubicBezTo>
                <a:lnTo>
                  <a:pt x="0" y="63499"/>
                </a:lnTo>
                <a:cubicBezTo>
                  <a:pt x="0" y="28430"/>
                  <a:pt x="28430" y="0"/>
                  <a:pt x="63499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2051844" y="5386915"/>
            <a:ext cx="128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RX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2043906" y="5577415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Arduino TX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2055813" y="5799665"/>
            <a:ext cx="1277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Via Voltage Divider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511021" y="5289021"/>
            <a:ext cx="1426104" cy="735542"/>
          </a:xfrm>
          <a:custGeom>
            <a:avLst/>
            <a:gdLst/>
            <a:ahLst/>
            <a:cxnLst/>
            <a:rect l="l" t="t" r="r" b="b"/>
            <a:pathLst>
              <a:path w="1426104" h="735542">
                <a:moveTo>
                  <a:pt x="63499" y="0"/>
                </a:moveTo>
                <a:lnTo>
                  <a:pt x="1362605" y="0"/>
                </a:lnTo>
                <a:cubicBezTo>
                  <a:pt x="1397675" y="0"/>
                  <a:pt x="1426104" y="28430"/>
                  <a:pt x="1426104" y="63499"/>
                </a:cubicBezTo>
                <a:lnTo>
                  <a:pt x="1426104" y="672042"/>
                </a:lnTo>
                <a:cubicBezTo>
                  <a:pt x="1426104" y="707112"/>
                  <a:pt x="1397675" y="735542"/>
                  <a:pt x="1362605" y="735542"/>
                </a:cubicBezTo>
                <a:lnTo>
                  <a:pt x="63499" y="735542"/>
                </a:lnTo>
                <a:cubicBezTo>
                  <a:pt x="28430" y="735542"/>
                  <a:pt x="0" y="707112"/>
                  <a:pt x="0" y="672042"/>
                </a:cubicBezTo>
                <a:lnTo>
                  <a:pt x="0" y="63499"/>
                </a:lnTo>
                <a:cubicBezTo>
                  <a:pt x="0" y="28430"/>
                  <a:pt x="28430" y="0"/>
                  <a:pt x="63499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581136" y="5386915"/>
            <a:ext cx="128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VCC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3573198" y="5577415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5V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040313" y="5289021"/>
            <a:ext cx="1426104" cy="735542"/>
          </a:xfrm>
          <a:custGeom>
            <a:avLst/>
            <a:gdLst/>
            <a:ahLst/>
            <a:cxnLst/>
            <a:rect l="l" t="t" r="r" b="b"/>
            <a:pathLst>
              <a:path w="1426104" h="735542">
                <a:moveTo>
                  <a:pt x="63499" y="0"/>
                </a:moveTo>
                <a:lnTo>
                  <a:pt x="1362605" y="0"/>
                </a:lnTo>
                <a:cubicBezTo>
                  <a:pt x="1397675" y="0"/>
                  <a:pt x="1426104" y="28430"/>
                  <a:pt x="1426104" y="63499"/>
                </a:cubicBezTo>
                <a:lnTo>
                  <a:pt x="1426104" y="672042"/>
                </a:lnTo>
                <a:cubicBezTo>
                  <a:pt x="1426104" y="707112"/>
                  <a:pt x="1397675" y="735542"/>
                  <a:pt x="1362605" y="735542"/>
                </a:cubicBezTo>
                <a:lnTo>
                  <a:pt x="63499" y="735542"/>
                </a:lnTo>
                <a:cubicBezTo>
                  <a:pt x="28430" y="735542"/>
                  <a:pt x="0" y="707112"/>
                  <a:pt x="0" y="672042"/>
                </a:cubicBezTo>
                <a:lnTo>
                  <a:pt x="0" y="63499"/>
                </a:lnTo>
                <a:cubicBezTo>
                  <a:pt x="0" y="28430"/>
                  <a:pt x="28430" y="0"/>
                  <a:pt x="63499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110427" y="5386915"/>
            <a:ext cx="128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GND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102490" y="5577415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733646" y="1336146"/>
            <a:ext cx="5140854" cy="2608792"/>
          </a:xfrm>
          <a:custGeom>
            <a:avLst/>
            <a:gdLst/>
            <a:ahLst/>
            <a:cxnLst/>
            <a:rect l="l" t="t" r="r" b="b"/>
            <a:pathLst>
              <a:path w="5140854" h="2608792">
                <a:moveTo>
                  <a:pt x="63498" y="0"/>
                </a:moveTo>
                <a:lnTo>
                  <a:pt x="5077356" y="0"/>
                </a:lnTo>
                <a:cubicBezTo>
                  <a:pt x="5112425" y="0"/>
                  <a:pt x="5140854" y="28429"/>
                  <a:pt x="5140854" y="63498"/>
                </a:cubicBezTo>
                <a:lnTo>
                  <a:pt x="5140854" y="2545294"/>
                </a:lnTo>
                <a:cubicBezTo>
                  <a:pt x="5140854" y="2580363"/>
                  <a:pt x="5112425" y="2608792"/>
                  <a:pt x="5077356" y="2608792"/>
                </a:cubicBezTo>
                <a:lnTo>
                  <a:pt x="63498" y="2608792"/>
                </a:lnTo>
                <a:cubicBezTo>
                  <a:pt x="28429" y="2608792"/>
                  <a:pt x="0" y="2580363"/>
                  <a:pt x="0" y="2545294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883136" y="149754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69453" y="49609"/>
                </a:moveTo>
                <a:cubicBezTo>
                  <a:pt x="69453" y="44133"/>
                  <a:pt x="73899" y="39688"/>
                  <a:pt x="79375" y="39688"/>
                </a:cubicBezTo>
                <a:cubicBezTo>
                  <a:pt x="84851" y="39688"/>
                  <a:pt x="89297" y="44133"/>
                  <a:pt x="89297" y="49609"/>
                </a:cubicBezTo>
                <a:cubicBezTo>
                  <a:pt x="89297" y="55085"/>
                  <a:pt x="84851" y="59531"/>
                  <a:pt x="79375" y="59531"/>
                </a:cubicBezTo>
                <a:cubicBezTo>
                  <a:pt x="73899" y="59531"/>
                  <a:pt x="69453" y="55085"/>
                  <a:pt x="69453" y="49609"/>
                </a:cubicBezTo>
                <a:close/>
                <a:moveTo>
                  <a:pt x="66973" y="69453"/>
                </a:moveTo>
                <a:lnTo>
                  <a:pt x="81855" y="69453"/>
                </a:lnTo>
                <a:cubicBezTo>
                  <a:pt x="85979" y="69453"/>
                  <a:pt x="89297" y="72771"/>
                  <a:pt x="89297" y="76895"/>
                </a:cubicBezTo>
                <a:lnTo>
                  <a:pt x="89297" y="104180"/>
                </a:ln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66973" y="119062"/>
                </a:lnTo>
                <a:cubicBezTo>
                  <a:pt x="62849" y="119062"/>
                  <a:pt x="59531" y="115745"/>
                  <a:pt x="59531" y="111621"/>
                </a:cubicBezTo>
                <a:cubicBezTo>
                  <a:pt x="59531" y="107497"/>
                  <a:pt x="62849" y="104180"/>
                  <a:pt x="66973" y="104180"/>
                </a:cubicBezTo>
                <a:lnTo>
                  <a:pt x="74414" y="104180"/>
                </a:lnTo>
                <a:lnTo>
                  <a:pt x="74414" y="84336"/>
                </a:lnTo>
                <a:lnTo>
                  <a:pt x="66973" y="84336"/>
                </a:lnTo>
                <a:cubicBezTo>
                  <a:pt x="62849" y="84336"/>
                  <a:pt x="59531" y="81018"/>
                  <a:pt x="59531" y="76895"/>
                </a:cubicBezTo>
                <a:cubicBezTo>
                  <a:pt x="59531" y="72771"/>
                  <a:pt x="62849" y="69453"/>
                  <a:pt x="66973" y="69453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061729" y="1465790"/>
            <a:ext cx="4762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Notes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863292" y="1815040"/>
            <a:ext cx="4881563" cy="603250"/>
          </a:xfrm>
          <a:custGeom>
            <a:avLst/>
            <a:gdLst/>
            <a:ahLst/>
            <a:cxnLst/>
            <a:rect l="l" t="t" r="r" b="b"/>
            <a:pathLst>
              <a:path w="4881563" h="603250">
                <a:moveTo>
                  <a:pt x="63498" y="0"/>
                </a:moveTo>
                <a:lnTo>
                  <a:pt x="4818064" y="0"/>
                </a:lnTo>
                <a:cubicBezTo>
                  <a:pt x="4853133" y="0"/>
                  <a:pt x="4881563" y="28429"/>
                  <a:pt x="4881563" y="63498"/>
                </a:cubicBezTo>
                <a:lnTo>
                  <a:pt x="4881563" y="539752"/>
                </a:lnTo>
                <a:cubicBezTo>
                  <a:pt x="4881563" y="574821"/>
                  <a:pt x="4853133" y="603250"/>
                  <a:pt x="4818064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974417" y="194204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7146" y="0"/>
                  <a:pt x="70495" y="2009"/>
                  <a:pt x="72231" y="5209"/>
                </a:cubicBezTo>
                <a:lnTo>
                  <a:pt x="125809" y="104428"/>
                </a:lnTo>
                <a:cubicBezTo>
                  <a:pt x="127471" y="107504"/>
                  <a:pt x="127397" y="111224"/>
                  <a:pt x="125611" y="114226"/>
                </a:cubicBezTo>
                <a:cubicBezTo>
                  <a:pt x="123825" y="117227"/>
                  <a:pt x="120576" y="119063"/>
                  <a:pt x="117078" y="119063"/>
                </a:cubicBezTo>
                <a:lnTo>
                  <a:pt x="9922" y="119063"/>
                </a:lnTo>
                <a:cubicBezTo>
                  <a:pt x="6424" y="119063"/>
                  <a:pt x="3200" y="117227"/>
                  <a:pt x="1389" y="114226"/>
                </a:cubicBezTo>
                <a:cubicBezTo>
                  <a:pt x="-422" y="111224"/>
                  <a:pt x="-471" y="107504"/>
                  <a:pt x="1191" y="104428"/>
                </a:cubicBezTo>
                <a:lnTo>
                  <a:pt x="54769" y="5209"/>
                </a:lnTo>
                <a:cubicBezTo>
                  <a:pt x="56505" y="2009"/>
                  <a:pt x="59854" y="0"/>
                  <a:pt x="63500" y="0"/>
                </a:cubicBezTo>
                <a:close/>
                <a:moveTo>
                  <a:pt x="63500" y="41672"/>
                </a:moveTo>
                <a:cubicBezTo>
                  <a:pt x="60201" y="41672"/>
                  <a:pt x="57547" y="44326"/>
                  <a:pt x="57547" y="47625"/>
                </a:cubicBezTo>
                <a:lnTo>
                  <a:pt x="57547" y="75406"/>
                </a:lnTo>
                <a:cubicBezTo>
                  <a:pt x="57547" y="78705"/>
                  <a:pt x="60201" y="81359"/>
                  <a:pt x="63500" y="81359"/>
                </a:cubicBezTo>
                <a:cubicBezTo>
                  <a:pt x="66799" y="81359"/>
                  <a:pt x="69453" y="78705"/>
                  <a:pt x="69453" y="75406"/>
                </a:cubicBezTo>
                <a:lnTo>
                  <a:pt x="69453" y="47625"/>
                </a:lnTo>
                <a:cubicBezTo>
                  <a:pt x="69453" y="44326"/>
                  <a:pt x="66799" y="41672"/>
                  <a:pt x="63500" y="41672"/>
                </a:cubicBezTo>
                <a:close/>
                <a:moveTo>
                  <a:pt x="70123" y="95250"/>
                </a:moveTo>
                <a:cubicBezTo>
                  <a:pt x="70274" y="92792"/>
                  <a:pt x="69048" y="90453"/>
                  <a:pt x="66940" y="89178"/>
                </a:cubicBezTo>
                <a:cubicBezTo>
                  <a:pt x="64833" y="87903"/>
                  <a:pt x="62192" y="87903"/>
                  <a:pt x="60085" y="89178"/>
                </a:cubicBezTo>
                <a:cubicBezTo>
                  <a:pt x="57977" y="90453"/>
                  <a:pt x="56751" y="92792"/>
                  <a:pt x="56902" y="95250"/>
                </a:cubicBezTo>
                <a:cubicBezTo>
                  <a:pt x="56751" y="97708"/>
                  <a:pt x="57977" y="100047"/>
                  <a:pt x="60085" y="101322"/>
                </a:cubicBezTo>
                <a:cubicBezTo>
                  <a:pt x="62192" y="102597"/>
                  <a:pt x="64833" y="102597"/>
                  <a:pt x="66940" y="101322"/>
                </a:cubicBezTo>
                <a:cubicBezTo>
                  <a:pt x="69048" y="100047"/>
                  <a:pt x="70274" y="97708"/>
                  <a:pt x="70123" y="9525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7212542" y="1910290"/>
            <a:ext cx="437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Voltage Divider Required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212542" y="2132540"/>
            <a:ext cx="437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HC-05 RX pin requires voltage divider (5V → 3.3V) to prevent module damage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863292" y="2513540"/>
            <a:ext cx="4881563" cy="603250"/>
          </a:xfrm>
          <a:custGeom>
            <a:avLst/>
            <a:gdLst/>
            <a:ahLst/>
            <a:cxnLst/>
            <a:rect l="l" t="t" r="r" b="b"/>
            <a:pathLst>
              <a:path w="4881563" h="603250">
                <a:moveTo>
                  <a:pt x="63498" y="0"/>
                </a:moveTo>
                <a:lnTo>
                  <a:pt x="4818064" y="0"/>
                </a:lnTo>
                <a:cubicBezTo>
                  <a:pt x="4853133" y="0"/>
                  <a:pt x="4881563" y="28429"/>
                  <a:pt x="4881563" y="63498"/>
                </a:cubicBezTo>
                <a:lnTo>
                  <a:pt x="4881563" y="539752"/>
                </a:lnTo>
                <a:cubicBezTo>
                  <a:pt x="4881563" y="574821"/>
                  <a:pt x="4853133" y="603250"/>
                  <a:pt x="4818064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6982354" y="264054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84038" y="-2456"/>
                </a:moveTo>
                <a:cubicBezTo>
                  <a:pt x="86990" y="-322"/>
                  <a:pt x="88081" y="3547"/>
                  <a:pt x="86742" y="6921"/>
                </a:cubicBezTo>
                <a:lnTo>
                  <a:pt x="67295" y="55563"/>
                </a:lnTo>
                <a:lnTo>
                  <a:pt x="103188" y="55563"/>
                </a:lnTo>
                <a:cubicBezTo>
                  <a:pt x="106536" y="55563"/>
                  <a:pt x="109513" y="57646"/>
                  <a:pt x="110654" y="60796"/>
                </a:cubicBezTo>
                <a:cubicBezTo>
                  <a:pt x="111795" y="63946"/>
                  <a:pt x="110827" y="67469"/>
                  <a:pt x="108272" y="69602"/>
                </a:cubicBezTo>
                <a:lnTo>
                  <a:pt x="36835" y="129133"/>
                </a:lnTo>
                <a:cubicBezTo>
                  <a:pt x="34032" y="131465"/>
                  <a:pt x="30038" y="131589"/>
                  <a:pt x="27087" y="129456"/>
                </a:cubicBezTo>
                <a:cubicBezTo>
                  <a:pt x="24135" y="127322"/>
                  <a:pt x="23044" y="123453"/>
                  <a:pt x="24383" y="120079"/>
                </a:cubicBezTo>
                <a:lnTo>
                  <a:pt x="43830" y="71438"/>
                </a:lnTo>
                <a:lnTo>
                  <a:pt x="7938" y="71438"/>
                </a:lnTo>
                <a:cubicBezTo>
                  <a:pt x="4589" y="71438"/>
                  <a:pt x="1612" y="69354"/>
                  <a:pt x="471" y="66204"/>
                </a:cubicBezTo>
                <a:cubicBezTo>
                  <a:pt x="-670" y="63054"/>
                  <a:pt x="298" y="59531"/>
                  <a:pt x="2853" y="57398"/>
                </a:cubicBezTo>
                <a:lnTo>
                  <a:pt x="74290" y="-2133"/>
                </a:lnTo>
                <a:cubicBezTo>
                  <a:pt x="77093" y="-4465"/>
                  <a:pt x="81087" y="-4589"/>
                  <a:pt x="84038" y="-2456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7212542" y="2608790"/>
            <a:ext cx="3960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Speed Control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212542" y="2831040"/>
            <a:ext cx="3960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 (D9) and ENB (D10) support 0-255 PWM values for variable speed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863292" y="3212040"/>
            <a:ext cx="4881563" cy="603250"/>
          </a:xfrm>
          <a:custGeom>
            <a:avLst/>
            <a:gdLst/>
            <a:ahLst/>
            <a:cxnLst/>
            <a:rect l="l" t="t" r="r" b="b"/>
            <a:pathLst>
              <a:path w="4881563" h="603250">
                <a:moveTo>
                  <a:pt x="63498" y="0"/>
                </a:moveTo>
                <a:lnTo>
                  <a:pt x="4818064" y="0"/>
                </a:lnTo>
                <a:cubicBezTo>
                  <a:pt x="4853133" y="0"/>
                  <a:pt x="4881563" y="28429"/>
                  <a:pt x="4881563" y="63498"/>
                </a:cubicBezTo>
                <a:lnTo>
                  <a:pt x="4881563" y="539752"/>
                </a:lnTo>
                <a:cubicBezTo>
                  <a:pt x="4881563" y="574821"/>
                  <a:pt x="4853133" y="603250"/>
                  <a:pt x="4818064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6982354" y="333904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31750" y="-7937"/>
                </a:moveTo>
                <a:cubicBezTo>
                  <a:pt x="36140" y="-7937"/>
                  <a:pt x="39688" y="-4390"/>
                  <a:pt x="39688" y="0"/>
                </a:cubicBezTo>
                <a:lnTo>
                  <a:pt x="39688" y="23812"/>
                </a:lnTo>
                <a:lnTo>
                  <a:pt x="71438" y="23812"/>
                </a:lnTo>
                <a:lnTo>
                  <a:pt x="71438" y="0"/>
                </a:lnTo>
                <a:cubicBezTo>
                  <a:pt x="71438" y="-4390"/>
                  <a:pt x="74985" y="-7937"/>
                  <a:pt x="79375" y="-7937"/>
                </a:cubicBezTo>
                <a:cubicBezTo>
                  <a:pt x="83765" y="-7937"/>
                  <a:pt x="87313" y="-4390"/>
                  <a:pt x="87313" y="0"/>
                </a:cubicBezTo>
                <a:lnTo>
                  <a:pt x="87313" y="23812"/>
                </a:ln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cubicBezTo>
                  <a:pt x="111125" y="36140"/>
                  <a:pt x="107578" y="39688"/>
                  <a:pt x="103188" y="39688"/>
                </a:cubicBezTo>
                <a:lnTo>
                  <a:pt x="103188" y="55563"/>
                </a:lnTo>
                <a:cubicBezTo>
                  <a:pt x="103188" y="79152"/>
                  <a:pt x="86023" y="98747"/>
                  <a:pt x="63500" y="102518"/>
                </a:cubicBezTo>
                <a:lnTo>
                  <a:pt x="63500" y="119063"/>
                </a:lnTo>
                <a:cubicBezTo>
                  <a:pt x="63500" y="123453"/>
                  <a:pt x="59953" y="127000"/>
                  <a:pt x="55563" y="127000"/>
                </a:cubicBezTo>
                <a:cubicBezTo>
                  <a:pt x="51172" y="127000"/>
                  <a:pt x="47625" y="123453"/>
                  <a:pt x="47625" y="119063"/>
                </a:cubicBezTo>
                <a:lnTo>
                  <a:pt x="47625" y="102518"/>
                </a:lnTo>
                <a:cubicBezTo>
                  <a:pt x="25102" y="98747"/>
                  <a:pt x="7938" y="79152"/>
                  <a:pt x="7938" y="55563"/>
                </a:cubicBezTo>
                <a:lnTo>
                  <a:pt x="7938" y="39688"/>
                </a:lnTo>
                <a:cubicBezTo>
                  <a:pt x="3547" y="39688"/>
                  <a:pt x="0" y="36140"/>
                  <a:pt x="0" y="31750"/>
                </a:cubicBezTo>
                <a:cubicBezTo>
                  <a:pt x="0" y="27360"/>
                  <a:pt x="3547" y="23812"/>
                  <a:pt x="7938" y="23812"/>
                </a:cubicBezTo>
                <a:lnTo>
                  <a:pt x="23812" y="23812"/>
                </a:lnTo>
                <a:lnTo>
                  <a:pt x="23812" y="0"/>
                </a:lnTo>
                <a:cubicBezTo>
                  <a:pt x="23812" y="-4390"/>
                  <a:pt x="27360" y="-7937"/>
                  <a:pt x="31750" y="-7937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7212542" y="3307290"/>
            <a:ext cx="428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Ground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212542" y="3529540"/>
            <a:ext cx="428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all components share common GND to prevent floating voltage issues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733646" y="4045480"/>
            <a:ext cx="5140854" cy="2608792"/>
          </a:xfrm>
          <a:custGeom>
            <a:avLst/>
            <a:gdLst/>
            <a:ahLst/>
            <a:cxnLst/>
            <a:rect l="l" t="t" r="r" b="b"/>
            <a:pathLst>
              <a:path w="5140854" h="3712104">
                <a:moveTo>
                  <a:pt x="63514" y="0"/>
                </a:moveTo>
                <a:lnTo>
                  <a:pt x="5077340" y="0"/>
                </a:lnTo>
                <a:cubicBezTo>
                  <a:pt x="5112418" y="0"/>
                  <a:pt x="5140854" y="28436"/>
                  <a:pt x="5140854" y="63514"/>
                </a:cubicBezTo>
                <a:lnTo>
                  <a:pt x="5140854" y="3648590"/>
                </a:lnTo>
                <a:cubicBezTo>
                  <a:pt x="5140854" y="3683668"/>
                  <a:pt x="5112418" y="3712104"/>
                  <a:pt x="5077340" y="3712104"/>
                </a:cubicBezTo>
                <a:lnTo>
                  <a:pt x="63514" y="3712104"/>
                </a:lnTo>
                <a:cubicBezTo>
                  <a:pt x="28436" y="3712104"/>
                  <a:pt x="0" y="3683668"/>
                  <a:pt x="0" y="3648590"/>
                </a:cubicBezTo>
                <a:lnTo>
                  <a:pt x="0" y="63514"/>
                </a:lnTo>
                <a:cubicBezTo>
                  <a:pt x="0" y="28460"/>
                  <a:pt x="28460" y="0"/>
                  <a:pt x="63514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Shape 68"/>
          <p:cNvSpPr/>
          <p:nvPr/>
        </p:nvSpPr>
        <p:spPr>
          <a:xfrm>
            <a:off x="6883136" y="4206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24805"/>
                </a:moveTo>
                <a:cubicBezTo>
                  <a:pt x="0" y="16588"/>
                  <a:pt x="6666" y="9922"/>
                  <a:pt x="14883" y="9922"/>
                </a:cubicBezTo>
                <a:lnTo>
                  <a:pt x="44648" y="9922"/>
                </a:lnTo>
                <a:cubicBezTo>
                  <a:pt x="52865" y="9922"/>
                  <a:pt x="59531" y="16588"/>
                  <a:pt x="59531" y="24805"/>
                </a:cubicBezTo>
                <a:lnTo>
                  <a:pt x="59531" y="29766"/>
                </a:lnTo>
                <a:lnTo>
                  <a:pt x="99219" y="29766"/>
                </a:lnTo>
                <a:lnTo>
                  <a:pt x="99219" y="24805"/>
                </a:lnTo>
                <a:cubicBezTo>
                  <a:pt x="99219" y="16588"/>
                  <a:pt x="105885" y="9922"/>
                  <a:pt x="114102" y="9922"/>
                </a:cubicBezTo>
                <a:lnTo>
                  <a:pt x="143867" y="9922"/>
                </a:lnTo>
                <a:cubicBezTo>
                  <a:pt x="152084" y="9922"/>
                  <a:pt x="158750" y="16588"/>
                  <a:pt x="158750" y="24805"/>
                </a:cubicBezTo>
                <a:lnTo>
                  <a:pt x="158750" y="54570"/>
                </a:lnTo>
                <a:cubicBezTo>
                  <a:pt x="158750" y="62787"/>
                  <a:pt x="152084" y="69453"/>
                  <a:pt x="143867" y="69453"/>
                </a:cubicBezTo>
                <a:lnTo>
                  <a:pt x="114102" y="69453"/>
                </a:lnTo>
                <a:cubicBezTo>
                  <a:pt x="105885" y="69453"/>
                  <a:pt x="99219" y="62787"/>
                  <a:pt x="99219" y="54570"/>
                </a:cubicBezTo>
                <a:lnTo>
                  <a:pt x="99219" y="49609"/>
                </a:lnTo>
                <a:lnTo>
                  <a:pt x="59531" y="49609"/>
                </a:lnTo>
                <a:lnTo>
                  <a:pt x="59531" y="54570"/>
                </a:lnTo>
                <a:cubicBezTo>
                  <a:pt x="59531" y="56834"/>
                  <a:pt x="59004" y="59004"/>
                  <a:pt x="58105" y="60927"/>
                </a:cubicBezTo>
                <a:lnTo>
                  <a:pt x="79375" y="89297"/>
                </a:lnTo>
                <a:lnTo>
                  <a:pt x="104180" y="89297"/>
                </a:lnTo>
                <a:cubicBezTo>
                  <a:pt x="112396" y="89297"/>
                  <a:pt x="119062" y="95963"/>
                  <a:pt x="119062" y="104180"/>
                </a:cubicBezTo>
                <a:lnTo>
                  <a:pt x="119062" y="133945"/>
                </a:lnTo>
                <a:cubicBezTo>
                  <a:pt x="119062" y="142162"/>
                  <a:pt x="112396" y="148828"/>
                  <a:pt x="104180" y="148828"/>
                </a:cubicBezTo>
                <a:lnTo>
                  <a:pt x="74414" y="148828"/>
                </a:lnTo>
                <a:cubicBezTo>
                  <a:pt x="66198" y="148828"/>
                  <a:pt x="59531" y="142162"/>
                  <a:pt x="59531" y="133945"/>
                </a:cubicBezTo>
                <a:lnTo>
                  <a:pt x="59531" y="104180"/>
                </a:lnTo>
                <a:cubicBezTo>
                  <a:pt x="59531" y="101916"/>
                  <a:pt x="60058" y="99746"/>
                  <a:pt x="60958" y="97823"/>
                </a:cubicBezTo>
                <a:lnTo>
                  <a:pt x="39688" y="69453"/>
                </a:lnTo>
                <a:lnTo>
                  <a:pt x="14883" y="69453"/>
                </a:lnTo>
                <a:cubicBezTo>
                  <a:pt x="6666" y="69453"/>
                  <a:pt x="0" y="62787"/>
                  <a:pt x="0" y="54570"/>
                </a:cubicBezTo>
                <a:lnTo>
                  <a:pt x="0" y="24805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7061729" y="4175125"/>
            <a:ext cx="4762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Pin Usage Summary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863292" y="4524375"/>
            <a:ext cx="4881563" cy="349250"/>
          </a:xfrm>
          <a:custGeom>
            <a:avLst/>
            <a:gdLst/>
            <a:ahLst/>
            <a:cxnLst/>
            <a:rect l="l" t="t" r="r" b="b"/>
            <a:pathLst>
              <a:path w="4881563" h="349250">
                <a:moveTo>
                  <a:pt x="31750" y="0"/>
                </a:moveTo>
                <a:lnTo>
                  <a:pt x="4849812" y="0"/>
                </a:lnTo>
                <a:cubicBezTo>
                  <a:pt x="4867347" y="0"/>
                  <a:pt x="4881562" y="14215"/>
                  <a:pt x="4881562" y="31750"/>
                </a:cubicBezTo>
                <a:lnTo>
                  <a:pt x="4881563" y="317500"/>
                </a:lnTo>
                <a:cubicBezTo>
                  <a:pt x="4881562" y="335035"/>
                  <a:pt x="4867347" y="349250"/>
                  <a:pt x="4849812" y="349250"/>
                </a:cubicBezTo>
                <a:lnTo>
                  <a:pt x="31750" y="349250"/>
                </a:lnTo>
                <a:cubicBezTo>
                  <a:pt x="14215" y="349250"/>
                  <a:pt x="0" y="335035"/>
                  <a:pt x="0" y="317500"/>
                </a:cubicBezTo>
                <a:lnTo>
                  <a:pt x="0" y="31750"/>
                </a:lnTo>
                <a:cubicBezTo>
                  <a:pt x="0" y="14215"/>
                  <a:pt x="14215" y="0"/>
                  <a:pt x="31750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6926792" y="4603750"/>
            <a:ext cx="9763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Pins Used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11598920" y="4587875"/>
            <a:ext cx="15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863292" y="4937125"/>
            <a:ext cx="4881563" cy="349250"/>
          </a:xfrm>
          <a:custGeom>
            <a:avLst/>
            <a:gdLst/>
            <a:ahLst/>
            <a:cxnLst/>
            <a:rect l="l" t="t" r="r" b="b"/>
            <a:pathLst>
              <a:path w="4881563" h="349250">
                <a:moveTo>
                  <a:pt x="31750" y="0"/>
                </a:moveTo>
                <a:lnTo>
                  <a:pt x="4849812" y="0"/>
                </a:lnTo>
                <a:cubicBezTo>
                  <a:pt x="4867347" y="0"/>
                  <a:pt x="4881562" y="14215"/>
                  <a:pt x="4881562" y="31750"/>
                </a:cubicBezTo>
                <a:lnTo>
                  <a:pt x="4881563" y="317500"/>
                </a:lnTo>
                <a:cubicBezTo>
                  <a:pt x="4881562" y="335035"/>
                  <a:pt x="4867347" y="349250"/>
                  <a:pt x="4849812" y="349250"/>
                </a:cubicBezTo>
                <a:lnTo>
                  <a:pt x="31750" y="349250"/>
                </a:lnTo>
                <a:cubicBezTo>
                  <a:pt x="14215" y="349250"/>
                  <a:pt x="0" y="335035"/>
                  <a:pt x="0" y="317500"/>
                </a:cubicBezTo>
                <a:lnTo>
                  <a:pt x="0" y="31750"/>
                </a:lnTo>
                <a:cubicBezTo>
                  <a:pt x="0" y="14215"/>
                  <a:pt x="14215" y="0"/>
                  <a:pt x="31750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6926792" y="5016500"/>
            <a:ext cx="627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Pins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0994265" y="5000625"/>
            <a:ext cx="754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(D9, D10)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863292" y="5349875"/>
            <a:ext cx="4881563" cy="349250"/>
          </a:xfrm>
          <a:custGeom>
            <a:avLst/>
            <a:gdLst/>
            <a:ahLst/>
            <a:cxnLst/>
            <a:rect l="l" t="t" r="r" b="b"/>
            <a:pathLst>
              <a:path w="4881563" h="349250">
                <a:moveTo>
                  <a:pt x="31750" y="0"/>
                </a:moveTo>
                <a:lnTo>
                  <a:pt x="4849812" y="0"/>
                </a:lnTo>
                <a:cubicBezTo>
                  <a:pt x="4867347" y="0"/>
                  <a:pt x="4881562" y="14215"/>
                  <a:pt x="4881562" y="31750"/>
                </a:cubicBezTo>
                <a:lnTo>
                  <a:pt x="4881563" y="317500"/>
                </a:lnTo>
                <a:cubicBezTo>
                  <a:pt x="4881562" y="335035"/>
                  <a:pt x="4867347" y="349250"/>
                  <a:pt x="4849812" y="349250"/>
                </a:cubicBezTo>
                <a:lnTo>
                  <a:pt x="31750" y="349250"/>
                </a:lnTo>
                <a:cubicBezTo>
                  <a:pt x="14215" y="349250"/>
                  <a:pt x="0" y="335035"/>
                  <a:pt x="0" y="317500"/>
                </a:cubicBezTo>
                <a:lnTo>
                  <a:pt x="0" y="31750"/>
                </a:lnTo>
                <a:cubicBezTo>
                  <a:pt x="0" y="14215"/>
                  <a:pt x="14215" y="0"/>
                  <a:pt x="3175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9" name="Text 77"/>
          <p:cNvSpPr/>
          <p:nvPr/>
        </p:nvSpPr>
        <p:spPr>
          <a:xfrm>
            <a:off x="6926792" y="5429250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Serial Pins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1066611" y="5413375"/>
            <a:ext cx="68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(RX, TX)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863292" y="5762625"/>
            <a:ext cx="4881563" cy="349250"/>
          </a:xfrm>
          <a:custGeom>
            <a:avLst/>
            <a:gdLst/>
            <a:ahLst/>
            <a:cxnLst/>
            <a:rect l="l" t="t" r="r" b="b"/>
            <a:pathLst>
              <a:path w="4881563" h="349250">
                <a:moveTo>
                  <a:pt x="31750" y="0"/>
                </a:moveTo>
                <a:lnTo>
                  <a:pt x="4849812" y="0"/>
                </a:lnTo>
                <a:cubicBezTo>
                  <a:pt x="4867347" y="0"/>
                  <a:pt x="4881562" y="14215"/>
                  <a:pt x="4881562" y="31750"/>
                </a:cubicBezTo>
                <a:lnTo>
                  <a:pt x="4881563" y="317500"/>
                </a:lnTo>
                <a:cubicBezTo>
                  <a:pt x="4881562" y="335035"/>
                  <a:pt x="4867347" y="349250"/>
                  <a:pt x="4849812" y="349250"/>
                </a:cubicBezTo>
                <a:lnTo>
                  <a:pt x="31750" y="349250"/>
                </a:lnTo>
                <a:cubicBezTo>
                  <a:pt x="14215" y="349250"/>
                  <a:pt x="0" y="335035"/>
                  <a:pt x="0" y="317500"/>
                </a:cubicBezTo>
                <a:lnTo>
                  <a:pt x="0" y="31750"/>
                </a:lnTo>
                <a:cubicBezTo>
                  <a:pt x="0" y="14215"/>
                  <a:pt x="14215" y="0"/>
                  <a:pt x="31750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2" name="Text 80"/>
          <p:cNvSpPr/>
          <p:nvPr/>
        </p:nvSpPr>
        <p:spPr>
          <a:xfrm>
            <a:off x="6926792" y="5842000"/>
            <a:ext cx="817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Available Pins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1599912" y="5826125"/>
            <a:ext cx="15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865938" y="6241521"/>
            <a:ext cx="4870979" cy="354542"/>
          </a:xfrm>
          <a:custGeom>
            <a:avLst/>
            <a:gdLst/>
            <a:ahLst/>
            <a:cxnLst/>
            <a:rect l="l" t="t" r="r" b="b"/>
            <a:pathLst>
              <a:path w="4870979" h="354542">
                <a:moveTo>
                  <a:pt x="63498" y="0"/>
                </a:moveTo>
                <a:lnTo>
                  <a:pt x="4807481" y="0"/>
                </a:lnTo>
                <a:cubicBezTo>
                  <a:pt x="4842550" y="0"/>
                  <a:pt x="4870979" y="28429"/>
                  <a:pt x="4870979" y="63498"/>
                </a:cubicBezTo>
                <a:lnTo>
                  <a:pt x="4870979" y="291043"/>
                </a:lnTo>
                <a:cubicBezTo>
                  <a:pt x="4870979" y="326112"/>
                  <a:pt x="4842550" y="354542"/>
                  <a:pt x="4807481" y="354542"/>
                </a:cubicBezTo>
                <a:lnTo>
                  <a:pt x="63498" y="354542"/>
                </a:lnTo>
                <a:cubicBezTo>
                  <a:pt x="28429" y="354542"/>
                  <a:pt x="0" y="326112"/>
                  <a:pt x="0" y="291043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 w="8467">
            <a:solidFill>
              <a:srgbClr val="E89F5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5" name="Shape 83"/>
          <p:cNvSpPr/>
          <p:nvPr/>
        </p:nvSpPr>
        <p:spPr>
          <a:xfrm>
            <a:off x="6993599" y="636058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63571" y="83344"/>
                </a:moveTo>
                <a:cubicBezTo>
                  <a:pt x="65156" y="78504"/>
                  <a:pt x="68325" y="74120"/>
                  <a:pt x="71906" y="70343"/>
                </a:cubicBezTo>
                <a:cubicBezTo>
                  <a:pt x="79003" y="62877"/>
                  <a:pt x="83344" y="52784"/>
                  <a:pt x="83344" y="41672"/>
                </a:cubicBezTo>
                <a:cubicBezTo>
                  <a:pt x="83344" y="18666"/>
                  <a:pt x="64678" y="0"/>
                  <a:pt x="41672" y="0"/>
                </a:cubicBezTo>
                <a:cubicBezTo>
                  <a:pt x="18666" y="0"/>
                  <a:pt x="0" y="18666"/>
                  <a:pt x="0" y="41672"/>
                </a:cubicBezTo>
                <a:cubicBezTo>
                  <a:pt x="0" y="52784"/>
                  <a:pt x="4341" y="62877"/>
                  <a:pt x="11438" y="70343"/>
                </a:cubicBezTo>
                <a:cubicBezTo>
                  <a:pt x="15019" y="74120"/>
                  <a:pt x="18210" y="78504"/>
                  <a:pt x="19772" y="83344"/>
                </a:cubicBezTo>
                <a:lnTo>
                  <a:pt x="63550" y="83344"/>
                </a:lnTo>
                <a:close/>
                <a:moveTo>
                  <a:pt x="62508" y="93762"/>
                </a:moveTo>
                <a:lnTo>
                  <a:pt x="20836" y="93762"/>
                </a:lnTo>
                <a:lnTo>
                  <a:pt x="20836" y="97234"/>
                </a:lnTo>
                <a:cubicBezTo>
                  <a:pt x="20836" y="106828"/>
                  <a:pt x="28606" y="114598"/>
                  <a:pt x="38199" y="114598"/>
                </a:cubicBezTo>
                <a:lnTo>
                  <a:pt x="45145" y="114598"/>
                </a:lnTo>
                <a:cubicBezTo>
                  <a:pt x="54738" y="114598"/>
                  <a:pt x="62508" y="106828"/>
                  <a:pt x="62508" y="97234"/>
                </a:cubicBezTo>
                <a:lnTo>
                  <a:pt x="62508" y="93762"/>
                </a:lnTo>
                <a:close/>
                <a:moveTo>
                  <a:pt x="39936" y="24309"/>
                </a:moveTo>
                <a:cubicBezTo>
                  <a:pt x="31297" y="24309"/>
                  <a:pt x="24309" y="31297"/>
                  <a:pt x="24309" y="39936"/>
                </a:cubicBezTo>
                <a:cubicBezTo>
                  <a:pt x="24309" y="42822"/>
                  <a:pt x="21986" y="45145"/>
                  <a:pt x="19100" y="45145"/>
                </a:cubicBezTo>
                <a:cubicBezTo>
                  <a:pt x="16213" y="45145"/>
                  <a:pt x="13891" y="42822"/>
                  <a:pt x="13891" y="39936"/>
                </a:cubicBezTo>
                <a:cubicBezTo>
                  <a:pt x="13891" y="25546"/>
                  <a:pt x="25546" y="13891"/>
                  <a:pt x="39936" y="13891"/>
                </a:cubicBezTo>
                <a:cubicBezTo>
                  <a:pt x="42822" y="13891"/>
                  <a:pt x="45145" y="16213"/>
                  <a:pt x="45145" y="19100"/>
                </a:cubicBezTo>
                <a:cubicBezTo>
                  <a:pt x="45145" y="21986"/>
                  <a:pt x="42822" y="24309"/>
                  <a:pt x="39936" y="24309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6" name="Text 84"/>
          <p:cNvSpPr/>
          <p:nvPr/>
        </p:nvSpPr>
        <p:spPr>
          <a:xfrm>
            <a:off x="7146396" y="6339415"/>
            <a:ext cx="4548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 Tip:</a:t>
            </a: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Available pins (D2-D4, D11-D13, A0-A5) can be used for sensor integration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175" dirty="0">
                <a:solidFill>
                  <a:srgbClr val="E89F5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Firmware Development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Software &amp; Operational Logic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842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Interrupt-driven communication flow with ASCII command decoding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0146" y="1336146"/>
            <a:ext cx="6283854" cy="1791229"/>
          </a:xfrm>
          <a:custGeom>
            <a:avLst/>
            <a:gdLst/>
            <a:ahLst/>
            <a:cxnLst/>
            <a:rect l="l" t="t" r="r" b="b"/>
            <a:pathLst>
              <a:path w="6283854" h="1791229">
                <a:moveTo>
                  <a:pt x="63499" y="0"/>
                </a:moveTo>
                <a:lnTo>
                  <a:pt x="6220355" y="0"/>
                </a:lnTo>
                <a:cubicBezTo>
                  <a:pt x="6255425" y="0"/>
                  <a:pt x="6283854" y="28430"/>
                  <a:pt x="6283854" y="63499"/>
                </a:cubicBezTo>
                <a:lnTo>
                  <a:pt x="6283854" y="1727730"/>
                </a:lnTo>
                <a:cubicBezTo>
                  <a:pt x="6283854" y="1762800"/>
                  <a:pt x="6255425" y="1791229"/>
                  <a:pt x="6220355" y="1791229"/>
                </a:cubicBezTo>
                <a:lnTo>
                  <a:pt x="63499" y="1791229"/>
                </a:lnTo>
                <a:cubicBezTo>
                  <a:pt x="28430" y="1791229"/>
                  <a:pt x="0" y="1762800"/>
                  <a:pt x="0" y="1727730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59714" y="149754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48229" y="1465790"/>
            <a:ext cx="590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 Protocol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438" y="1817686"/>
            <a:ext cx="1148292" cy="1180042"/>
          </a:xfrm>
          <a:custGeom>
            <a:avLst/>
            <a:gdLst/>
            <a:ahLst/>
            <a:cxnLst/>
            <a:rect l="l" t="t" r="r" b="b"/>
            <a:pathLst>
              <a:path w="1148292" h="1180042">
                <a:moveTo>
                  <a:pt x="63501" y="0"/>
                </a:moveTo>
                <a:lnTo>
                  <a:pt x="1084791" y="0"/>
                </a:lnTo>
                <a:cubicBezTo>
                  <a:pt x="1119862" y="0"/>
                  <a:pt x="1148292" y="28430"/>
                  <a:pt x="1148292" y="63501"/>
                </a:cubicBezTo>
                <a:lnTo>
                  <a:pt x="1148292" y="1116541"/>
                </a:lnTo>
                <a:cubicBezTo>
                  <a:pt x="1148292" y="1151612"/>
                  <a:pt x="1119862" y="1180042"/>
                  <a:pt x="1084791" y="1180042"/>
                </a:cubicBezTo>
                <a:lnTo>
                  <a:pt x="63501" y="1180042"/>
                </a:lnTo>
                <a:cubicBezTo>
                  <a:pt x="28430" y="1180042"/>
                  <a:pt x="0" y="1151612"/>
                  <a:pt x="0" y="1116541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30000"/>
                </a:srgbClr>
              </a:gs>
              <a:gs pos="100000">
                <a:srgbClr val="3A5F8A">
                  <a:alpha val="10000"/>
                </a:srgbClr>
              </a:gs>
            </a:gsLst>
            <a:lin ang="270000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836083" y="191558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33235" y="1979085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8583" y="2360085"/>
            <a:ext cx="101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Forward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2552" y="258233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IN1:H, IN2:L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2552" y="274108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IN3:H, IN4:L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669521" y="1817686"/>
            <a:ext cx="1148292" cy="1180042"/>
          </a:xfrm>
          <a:custGeom>
            <a:avLst/>
            <a:gdLst/>
            <a:ahLst/>
            <a:cxnLst/>
            <a:rect l="l" t="t" r="r" b="b"/>
            <a:pathLst>
              <a:path w="1148292" h="1180042">
                <a:moveTo>
                  <a:pt x="63501" y="0"/>
                </a:moveTo>
                <a:lnTo>
                  <a:pt x="1084791" y="0"/>
                </a:lnTo>
                <a:cubicBezTo>
                  <a:pt x="1119862" y="0"/>
                  <a:pt x="1148292" y="28430"/>
                  <a:pt x="1148292" y="63501"/>
                </a:cubicBezTo>
                <a:lnTo>
                  <a:pt x="1148292" y="1116541"/>
                </a:lnTo>
                <a:cubicBezTo>
                  <a:pt x="1148292" y="1151612"/>
                  <a:pt x="1119862" y="1180042"/>
                  <a:pt x="1084791" y="1180042"/>
                </a:cubicBezTo>
                <a:lnTo>
                  <a:pt x="63501" y="1180042"/>
                </a:lnTo>
                <a:cubicBezTo>
                  <a:pt x="28430" y="1180042"/>
                  <a:pt x="0" y="1151612"/>
                  <a:pt x="0" y="1116541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30000"/>
                </a:srgbClr>
              </a:gs>
              <a:gs pos="100000">
                <a:srgbClr val="E89F5B">
                  <a:alpha val="10000"/>
                </a:srgbClr>
              </a:gs>
            </a:gsLst>
            <a:lin ang="2700000" scaled="1"/>
          </a:gra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2053167" y="191558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142794" y="1979085"/>
            <a:ext cx="198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35667" y="2360085"/>
            <a:ext cx="101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Backward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39635" y="258233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IN1:L, IN2:H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739635" y="274108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IN3:L, IN4:H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886604" y="1817686"/>
            <a:ext cx="1148292" cy="1180042"/>
          </a:xfrm>
          <a:custGeom>
            <a:avLst/>
            <a:gdLst/>
            <a:ahLst/>
            <a:cxnLst/>
            <a:rect l="l" t="t" r="r" b="b"/>
            <a:pathLst>
              <a:path w="1148292" h="1180042">
                <a:moveTo>
                  <a:pt x="63501" y="0"/>
                </a:moveTo>
                <a:lnTo>
                  <a:pt x="1084791" y="0"/>
                </a:lnTo>
                <a:cubicBezTo>
                  <a:pt x="1119862" y="0"/>
                  <a:pt x="1148292" y="28430"/>
                  <a:pt x="1148292" y="63501"/>
                </a:cubicBezTo>
                <a:lnTo>
                  <a:pt x="1148292" y="1116541"/>
                </a:lnTo>
                <a:cubicBezTo>
                  <a:pt x="1148292" y="1151612"/>
                  <a:pt x="1119862" y="1180042"/>
                  <a:pt x="1084791" y="1180042"/>
                </a:cubicBezTo>
                <a:lnTo>
                  <a:pt x="63501" y="1180042"/>
                </a:lnTo>
                <a:cubicBezTo>
                  <a:pt x="28430" y="1180042"/>
                  <a:pt x="0" y="1151612"/>
                  <a:pt x="0" y="1116541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4A5C6A">
                  <a:alpha val="30000"/>
                </a:srgbClr>
              </a:gs>
              <a:gs pos="100000">
                <a:srgbClr val="4A5C6A">
                  <a:alpha val="10000"/>
                </a:srgbClr>
              </a:gs>
            </a:gsLst>
            <a:lin ang="2700000" scaled="1"/>
          </a:gra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3270250" y="191558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366823" y="1979085"/>
            <a:ext cx="19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952750" y="2360085"/>
            <a:ext cx="101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 Turn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956719" y="258233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Left: Back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56719" y="274108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Right: Forward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103688" y="1817686"/>
            <a:ext cx="1148292" cy="1180042"/>
          </a:xfrm>
          <a:custGeom>
            <a:avLst/>
            <a:gdLst/>
            <a:ahLst/>
            <a:cxnLst/>
            <a:rect l="l" t="t" r="r" b="b"/>
            <a:pathLst>
              <a:path w="1148292" h="1180042">
                <a:moveTo>
                  <a:pt x="63501" y="0"/>
                </a:moveTo>
                <a:lnTo>
                  <a:pt x="1084791" y="0"/>
                </a:lnTo>
                <a:cubicBezTo>
                  <a:pt x="1119862" y="0"/>
                  <a:pt x="1148292" y="28430"/>
                  <a:pt x="1148292" y="63501"/>
                </a:cubicBezTo>
                <a:lnTo>
                  <a:pt x="1148292" y="1116541"/>
                </a:lnTo>
                <a:cubicBezTo>
                  <a:pt x="1148292" y="1151612"/>
                  <a:pt x="1119862" y="1180042"/>
                  <a:pt x="1084791" y="1180042"/>
                </a:cubicBezTo>
                <a:lnTo>
                  <a:pt x="63501" y="1180042"/>
                </a:lnTo>
                <a:cubicBezTo>
                  <a:pt x="28430" y="1180042"/>
                  <a:pt x="0" y="1151612"/>
                  <a:pt x="0" y="1116541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8A">
                  <a:alpha val="30000"/>
                </a:srgbClr>
              </a:gs>
              <a:gs pos="100000">
                <a:srgbClr val="3A5F8A">
                  <a:alpha val="10000"/>
                </a:srgbClr>
              </a:gs>
            </a:gsLst>
            <a:lin ang="2700000" scaled="1"/>
          </a:gradFill>
          <a:ln w="8467">
            <a:solidFill>
              <a:srgbClr val="3A5F8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4487334" y="191558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573488" y="1979085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169834" y="2360085"/>
            <a:ext cx="101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Right Turn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173802" y="258233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Left: Forward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73802" y="274108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Right: Back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320771" y="1817686"/>
            <a:ext cx="1148292" cy="1180042"/>
          </a:xfrm>
          <a:custGeom>
            <a:avLst/>
            <a:gdLst/>
            <a:ahLst/>
            <a:cxnLst/>
            <a:rect l="l" t="t" r="r" b="b"/>
            <a:pathLst>
              <a:path w="1148292" h="1180042">
                <a:moveTo>
                  <a:pt x="63501" y="0"/>
                </a:moveTo>
                <a:lnTo>
                  <a:pt x="1084791" y="0"/>
                </a:lnTo>
                <a:cubicBezTo>
                  <a:pt x="1119862" y="0"/>
                  <a:pt x="1148292" y="28430"/>
                  <a:pt x="1148292" y="63501"/>
                </a:cubicBezTo>
                <a:lnTo>
                  <a:pt x="1148292" y="1116541"/>
                </a:lnTo>
                <a:cubicBezTo>
                  <a:pt x="1148292" y="1151612"/>
                  <a:pt x="1119862" y="1180042"/>
                  <a:pt x="1084791" y="1180042"/>
                </a:cubicBezTo>
                <a:lnTo>
                  <a:pt x="63501" y="1180042"/>
                </a:lnTo>
                <a:cubicBezTo>
                  <a:pt x="28430" y="1180042"/>
                  <a:pt x="0" y="1151612"/>
                  <a:pt x="0" y="1116541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89F5B">
                  <a:alpha val="30000"/>
                </a:srgbClr>
              </a:gs>
              <a:gs pos="100000">
                <a:srgbClr val="E89F5B">
                  <a:alpha val="10000"/>
                </a:srgbClr>
              </a:gs>
            </a:gsLst>
            <a:lin ang="2700000" scaled="1"/>
          </a:gra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704417" y="191558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794789" y="1979085"/>
            <a:ext cx="198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86917" y="2360085"/>
            <a:ext cx="101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90886" y="258233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pins LOW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390886" y="2741085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Motors idle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20146" y="3230561"/>
            <a:ext cx="6283854" cy="3309939"/>
          </a:xfrm>
          <a:custGeom>
            <a:avLst/>
            <a:gdLst/>
            <a:ahLst/>
            <a:cxnLst/>
            <a:rect l="l" t="t" r="r" b="b"/>
            <a:pathLst>
              <a:path w="6283854" h="7117292">
                <a:moveTo>
                  <a:pt x="63530" y="0"/>
                </a:moveTo>
                <a:lnTo>
                  <a:pt x="6220324" y="0"/>
                </a:lnTo>
                <a:cubicBezTo>
                  <a:pt x="6255411" y="0"/>
                  <a:pt x="6283854" y="28443"/>
                  <a:pt x="6283854" y="63530"/>
                </a:cubicBezTo>
                <a:lnTo>
                  <a:pt x="6283854" y="7053762"/>
                </a:lnTo>
                <a:cubicBezTo>
                  <a:pt x="6283854" y="7088848"/>
                  <a:pt x="6255411" y="7117292"/>
                  <a:pt x="6220324" y="7117292"/>
                </a:cubicBezTo>
                <a:lnTo>
                  <a:pt x="63530" y="7117292"/>
                </a:lnTo>
                <a:cubicBezTo>
                  <a:pt x="28443" y="7117292"/>
                  <a:pt x="0" y="7088848"/>
                  <a:pt x="0" y="7053762"/>
                </a:cubicBezTo>
                <a:lnTo>
                  <a:pt x="0" y="63530"/>
                </a:lnTo>
                <a:cubicBezTo>
                  <a:pt x="0" y="28443"/>
                  <a:pt x="28443" y="0"/>
                  <a:pt x="63530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49792" y="3391960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28953" y="65267"/>
                </a:moveTo>
                <a:cubicBezTo>
                  <a:pt x="132736" y="64244"/>
                  <a:pt x="136705" y="66042"/>
                  <a:pt x="138410" y="69546"/>
                </a:cubicBezTo>
                <a:lnTo>
                  <a:pt x="144177" y="81204"/>
                </a:lnTo>
                <a:cubicBezTo>
                  <a:pt x="147371" y="81638"/>
                  <a:pt x="150502" y="82507"/>
                  <a:pt x="153448" y="83716"/>
                </a:cubicBezTo>
                <a:lnTo>
                  <a:pt x="164300" y="76491"/>
                </a:lnTo>
                <a:cubicBezTo>
                  <a:pt x="167556" y="74321"/>
                  <a:pt x="171865" y="74755"/>
                  <a:pt x="174625" y="77515"/>
                </a:cubicBezTo>
                <a:lnTo>
                  <a:pt x="180578" y="83468"/>
                </a:lnTo>
                <a:cubicBezTo>
                  <a:pt x="183338" y="86227"/>
                  <a:pt x="183772" y="90568"/>
                  <a:pt x="181601" y="93793"/>
                </a:cubicBezTo>
                <a:lnTo>
                  <a:pt x="174377" y="104614"/>
                </a:lnTo>
                <a:cubicBezTo>
                  <a:pt x="174966" y="106071"/>
                  <a:pt x="175493" y="107590"/>
                  <a:pt x="175927" y="109172"/>
                </a:cubicBezTo>
                <a:cubicBezTo>
                  <a:pt x="176361" y="110753"/>
                  <a:pt x="176640" y="112303"/>
                  <a:pt x="176857" y="113885"/>
                </a:cubicBezTo>
                <a:lnTo>
                  <a:pt x="188547" y="119652"/>
                </a:lnTo>
                <a:cubicBezTo>
                  <a:pt x="192050" y="121388"/>
                  <a:pt x="193849" y="125357"/>
                  <a:pt x="192825" y="129108"/>
                </a:cubicBezTo>
                <a:lnTo>
                  <a:pt x="190655" y="137232"/>
                </a:lnTo>
                <a:cubicBezTo>
                  <a:pt x="189632" y="140984"/>
                  <a:pt x="186128" y="143526"/>
                  <a:pt x="182221" y="143278"/>
                </a:cubicBezTo>
                <a:lnTo>
                  <a:pt x="169199" y="142441"/>
                </a:lnTo>
                <a:cubicBezTo>
                  <a:pt x="167246" y="144952"/>
                  <a:pt x="164982" y="147278"/>
                  <a:pt x="162409" y="149262"/>
                </a:cubicBezTo>
                <a:lnTo>
                  <a:pt x="163246" y="162254"/>
                </a:lnTo>
                <a:cubicBezTo>
                  <a:pt x="163494" y="166160"/>
                  <a:pt x="160951" y="169695"/>
                  <a:pt x="157200" y="170687"/>
                </a:cubicBezTo>
                <a:lnTo>
                  <a:pt x="149076" y="172858"/>
                </a:lnTo>
                <a:cubicBezTo>
                  <a:pt x="145293" y="173881"/>
                  <a:pt x="141356" y="172083"/>
                  <a:pt x="139619" y="168579"/>
                </a:cubicBezTo>
                <a:lnTo>
                  <a:pt x="133852" y="156921"/>
                </a:lnTo>
                <a:cubicBezTo>
                  <a:pt x="130659" y="156487"/>
                  <a:pt x="127527" y="155618"/>
                  <a:pt x="124582" y="154409"/>
                </a:cubicBezTo>
                <a:lnTo>
                  <a:pt x="113729" y="161634"/>
                </a:lnTo>
                <a:cubicBezTo>
                  <a:pt x="110474" y="163804"/>
                  <a:pt x="106164" y="163370"/>
                  <a:pt x="103405" y="160610"/>
                </a:cubicBezTo>
                <a:lnTo>
                  <a:pt x="97451" y="154657"/>
                </a:lnTo>
                <a:cubicBezTo>
                  <a:pt x="94692" y="151898"/>
                  <a:pt x="94258" y="147588"/>
                  <a:pt x="96428" y="144332"/>
                </a:cubicBezTo>
                <a:lnTo>
                  <a:pt x="103653" y="133480"/>
                </a:lnTo>
                <a:cubicBezTo>
                  <a:pt x="103063" y="132023"/>
                  <a:pt x="102536" y="130504"/>
                  <a:pt x="102102" y="128922"/>
                </a:cubicBezTo>
                <a:cubicBezTo>
                  <a:pt x="101668" y="127341"/>
                  <a:pt x="101389" y="125760"/>
                  <a:pt x="101172" y="124209"/>
                </a:cubicBezTo>
                <a:lnTo>
                  <a:pt x="89483" y="118442"/>
                </a:lnTo>
                <a:cubicBezTo>
                  <a:pt x="85979" y="116706"/>
                  <a:pt x="84212" y="112737"/>
                  <a:pt x="85204" y="108986"/>
                </a:cubicBezTo>
                <a:lnTo>
                  <a:pt x="87375" y="100862"/>
                </a:lnTo>
                <a:cubicBezTo>
                  <a:pt x="88398" y="97110"/>
                  <a:pt x="91901" y="94568"/>
                  <a:pt x="95808" y="94816"/>
                </a:cubicBezTo>
                <a:lnTo>
                  <a:pt x="108800" y="95653"/>
                </a:lnTo>
                <a:cubicBezTo>
                  <a:pt x="110753" y="93142"/>
                  <a:pt x="113016" y="90816"/>
                  <a:pt x="115590" y="88832"/>
                </a:cubicBezTo>
                <a:lnTo>
                  <a:pt x="114753" y="75871"/>
                </a:lnTo>
                <a:cubicBezTo>
                  <a:pt x="114505" y="71965"/>
                  <a:pt x="117047" y="68430"/>
                  <a:pt x="120799" y="67438"/>
                </a:cubicBezTo>
                <a:lnTo>
                  <a:pt x="128922" y="65267"/>
                </a:lnTo>
                <a:close/>
                <a:moveTo>
                  <a:pt x="139030" y="105420"/>
                </a:moveTo>
                <a:cubicBezTo>
                  <a:pt x="131501" y="105428"/>
                  <a:pt x="125395" y="111548"/>
                  <a:pt x="125403" y="119078"/>
                </a:cubicBezTo>
                <a:cubicBezTo>
                  <a:pt x="125412" y="126608"/>
                  <a:pt x="131532" y="132714"/>
                  <a:pt x="139061" y="132705"/>
                </a:cubicBezTo>
                <a:cubicBezTo>
                  <a:pt x="146591" y="132697"/>
                  <a:pt x="152697" y="126577"/>
                  <a:pt x="152688" y="119047"/>
                </a:cubicBezTo>
                <a:cubicBezTo>
                  <a:pt x="152680" y="111517"/>
                  <a:pt x="146560" y="105411"/>
                  <a:pt x="139030" y="105420"/>
                </a:cubicBezTo>
                <a:close/>
                <a:moveTo>
                  <a:pt x="69732" y="-14108"/>
                </a:moveTo>
                <a:lnTo>
                  <a:pt x="77856" y="-11937"/>
                </a:lnTo>
                <a:cubicBezTo>
                  <a:pt x="81607" y="-10914"/>
                  <a:pt x="84150" y="-7379"/>
                  <a:pt x="83902" y="-3504"/>
                </a:cubicBezTo>
                <a:lnTo>
                  <a:pt x="83065" y="9457"/>
                </a:lnTo>
                <a:cubicBezTo>
                  <a:pt x="85638" y="11441"/>
                  <a:pt x="87902" y="13736"/>
                  <a:pt x="89855" y="16278"/>
                </a:cubicBezTo>
                <a:lnTo>
                  <a:pt x="102877" y="15441"/>
                </a:lnTo>
                <a:cubicBezTo>
                  <a:pt x="106753" y="15193"/>
                  <a:pt x="110288" y="17735"/>
                  <a:pt x="111311" y="21487"/>
                </a:cubicBezTo>
                <a:lnTo>
                  <a:pt x="113481" y="29611"/>
                </a:lnTo>
                <a:cubicBezTo>
                  <a:pt x="114474" y="33362"/>
                  <a:pt x="112706" y="37331"/>
                  <a:pt x="109203" y="39067"/>
                </a:cubicBezTo>
                <a:lnTo>
                  <a:pt x="97513" y="44834"/>
                </a:lnTo>
                <a:cubicBezTo>
                  <a:pt x="97296" y="46416"/>
                  <a:pt x="96986" y="47997"/>
                  <a:pt x="96583" y="49547"/>
                </a:cubicBezTo>
                <a:cubicBezTo>
                  <a:pt x="96180" y="51098"/>
                  <a:pt x="95622" y="52648"/>
                  <a:pt x="95033" y="54105"/>
                </a:cubicBezTo>
                <a:lnTo>
                  <a:pt x="102257" y="64957"/>
                </a:lnTo>
                <a:cubicBezTo>
                  <a:pt x="104428" y="68213"/>
                  <a:pt x="103994" y="72523"/>
                  <a:pt x="101234" y="75282"/>
                </a:cubicBezTo>
                <a:lnTo>
                  <a:pt x="95281" y="81235"/>
                </a:lnTo>
                <a:cubicBezTo>
                  <a:pt x="92521" y="83995"/>
                  <a:pt x="88212" y="84429"/>
                  <a:pt x="84956" y="82259"/>
                </a:cubicBezTo>
                <a:lnTo>
                  <a:pt x="74104" y="75034"/>
                </a:lnTo>
                <a:cubicBezTo>
                  <a:pt x="71158" y="76243"/>
                  <a:pt x="68027" y="77112"/>
                  <a:pt x="64833" y="77546"/>
                </a:cubicBezTo>
                <a:lnTo>
                  <a:pt x="59066" y="89204"/>
                </a:lnTo>
                <a:cubicBezTo>
                  <a:pt x="57330" y="92708"/>
                  <a:pt x="53361" y="94475"/>
                  <a:pt x="49609" y="93483"/>
                </a:cubicBezTo>
                <a:lnTo>
                  <a:pt x="41486" y="91312"/>
                </a:lnTo>
                <a:cubicBezTo>
                  <a:pt x="37703" y="90289"/>
                  <a:pt x="35192" y="86754"/>
                  <a:pt x="35440" y="82879"/>
                </a:cubicBezTo>
                <a:lnTo>
                  <a:pt x="36277" y="69887"/>
                </a:lnTo>
                <a:cubicBezTo>
                  <a:pt x="33703" y="67903"/>
                  <a:pt x="31440" y="65608"/>
                  <a:pt x="29487" y="63066"/>
                </a:cubicBezTo>
                <a:lnTo>
                  <a:pt x="16464" y="63903"/>
                </a:lnTo>
                <a:cubicBezTo>
                  <a:pt x="12588" y="64151"/>
                  <a:pt x="9054" y="61609"/>
                  <a:pt x="8031" y="57857"/>
                </a:cubicBezTo>
                <a:lnTo>
                  <a:pt x="5860" y="49733"/>
                </a:lnTo>
                <a:cubicBezTo>
                  <a:pt x="4868" y="45982"/>
                  <a:pt x="6635" y="42013"/>
                  <a:pt x="10139" y="40277"/>
                </a:cubicBezTo>
                <a:lnTo>
                  <a:pt x="21828" y="34510"/>
                </a:lnTo>
                <a:cubicBezTo>
                  <a:pt x="22045" y="32928"/>
                  <a:pt x="22355" y="31378"/>
                  <a:pt x="22758" y="29797"/>
                </a:cubicBezTo>
                <a:cubicBezTo>
                  <a:pt x="23192" y="28215"/>
                  <a:pt x="23688" y="26696"/>
                  <a:pt x="24309" y="25239"/>
                </a:cubicBezTo>
                <a:lnTo>
                  <a:pt x="17084" y="14418"/>
                </a:lnTo>
                <a:cubicBezTo>
                  <a:pt x="14914" y="11162"/>
                  <a:pt x="15348" y="6852"/>
                  <a:pt x="18107" y="4093"/>
                </a:cubicBezTo>
                <a:lnTo>
                  <a:pt x="24061" y="-1860"/>
                </a:lnTo>
                <a:cubicBezTo>
                  <a:pt x="26820" y="-4620"/>
                  <a:pt x="31130" y="-5054"/>
                  <a:pt x="34385" y="-2884"/>
                </a:cubicBezTo>
                <a:lnTo>
                  <a:pt x="45238" y="4341"/>
                </a:lnTo>
                <a:cubicBezTo>
                  <a:pt x="48183" y="3132"/>
                  <a:pt x="51315" y="2263"/>
                  <a:pt x="54508" y="1829"/>
                </a:cubicBezTo>
                <a:lnTo>
                  <a:pt x="60275" y="-9829"/>
                </a:lnTo>
                <a:cubicBezTo>
                  <a:pt x="62012" y="-13333"/>
                  <a:pt x="65949" y="-15100"/>
                  <a:pt x="69732" y="-14108"/>
                </a:cubicBezTo>
                <a:close/>
                <a:moveTo>
                  <a:pt x="59655" y="26045"/>
                </a:moveTo>
                <a:cubicBezTo>
                  <a:pt x="52126" y="26045"/>
                  <a:pt x="46013" y="32158"/>
                  <a:pt x="46013" y="39688"/>
                </a:cubicBezTo>
                <a:cubicBezTo>
                  <a:pt x="46013" y="47217"/>
                  <a:pt x="52126" y="53330"/>
                  <a:pt x="59655" y="53330"/>
                </a:cubicBezTo>
                <a:cubicBezTo>
                  <a:pt x="67185" y="53330"/>
                  <a:pt x="73298" y="47217"/>
                  <a:pt x="73298" y="39688"/>
                </a:cubicBezTo>
                <a:cubicBezTo>
                  <a:pt x="73298" y="32158"/>
                  <a:pt x="67185" y="26045"/>
                  <a:pt x="59655" y="26045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8229" y="3360210"/>
            <a:ext cx="590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Logic Flow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9792" y="3709460"/>
            <a:ext cx="6024563" cy="539750"/>
          </a:xfrm>
          <a:custGeom>
            <a:avLst/>
            <a:gdLst/>
            <a:ahLst/>
            <a:cxnLst/>
            <a:rect l="l" t="t" r="r" b="b"/>
            <a:pathLst>
              <a:path w="6024563" h="539750">
                <a:moveTo>
                  <a:pt x="63502" y="0"/>
                </a:moveTo>
                <a:lnTo>
                  <a:pt x="5961061" y="0"/>
                </a:lnTo>
                <a:cubicBezTo>
                  <a:pt x="5996132" y="0"/>
                  <a:pt x="6024563" y="28431"/>
                  <a:pt x="6024563" y="63502"/>
                </a:cubicBezTo>
                <a:lnTo>
                  <a:pt x="6024563" y="476248"/>
                </a:lnTo>
                <a:cubicBezTo>
                  <a:pt x="6024562" y="511319"/>
                  <a:pt x="5996132" y="539750"/>
                  <a:pt x="596106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13292" y="380471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22598" y="3852335"/>
            <a:ext cx="87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62542" y="3772960"/>
            <a:ext cx="312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Initialization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2542" y="3995210"/>
            <a:ext cx="312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baud rate to 9600, configure motor pins as OUTPUT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49792" y="4312710"/>
            <a:ext cx="6024563" cy="539750"/>
          </a:xfrm>
          <a:custGeom>
            <a:avLst/>
            <a:gdLst/>
            <a:ahLst/>
            <a:cxnLst/>
            <a:rect l="l" t="t" r="r" b="b"/>
            <a:pathLst>
              <a:path w="6024563" h="539750">
                <a:moveTo>
                  <a:pt x="63502" y="0"/>
                </a:moveTo>
                <a:lnTo>
                  <a:pt x="5961061" y="0"/>
                </a:lnTo>
                <a:cubicBezTo>
                  <a:pt x="5996132" y="0"/>
                  <a:pt x="6024563" y="28431"/>
                  <a:pt x="6024563" y="63502"/>
                </a:cubicBezTo>
                <a:lnTo>
                  <a:pt x="6024563" y="476248"/>
                </a:lnTo>
                <a:cubicBezTo>
                  <a:pt x="6024562" y="511319"/>
                  <a:pt x="5996132" y="539750"/>
                  <a:pt x="596106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E89F5B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513292" y="440796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11932" y="4455585"/>
            <a:ext cx="11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2542" y="4376210"/>
            <a:ext cx="3182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Listening Mode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62542" y="4598460"/>
            <a:ext cx="3182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Constantly poll Serial.Available() buffer for incoming data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9792" y="4915960"/>
            <a:ext cx="6024563" cy="539750"/>
          </a:xfrm>
          <a:custGeom>
            <a:avLst/>
            <a:gdLst/>
            <a:ahLst/>
            <a:cxnLst/>
            <a:rect l="l" t="t" r="r" b="b"/>
            <a:pathLst>
              <a:path w="6024563" h="539750">
                <a:moveTo>
                  <a:pt x="63502" y="0"/>
                </a:moveTo>
                <a:lnTo>
                  <a:pt x="5961061" y="0"/>
                </a:lnTo>
                <a:cubicBezTo>
                  <a:pt x="5996132" y="0"/>
                  <a:pt x="6024563" y="28431"/>
                  <a:pt x="6024563" y="63502"/>
                </a:cubicBezTo>
                <a:lnTo>
                  <a:pt x="6024563" y="476248"/>
                </a:lnTo>
                <a:cubicBezTo>
                  <a:pt x="6024562" y="511319"/>
                  <a:pt x="5996132" y="539750"/>
                  <a:pt x="596106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513292" y="501121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4A5C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10526" y="5058835"/>
            <a:ext cx="11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2542" y="4979460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Decoding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62542" y="5201710"/>
            <a:ext cx="338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Parse ASCII character and map to corresponding motor state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49792" y="5519210"/>
            <a:ext cx="6024563" cy="539750"/>
          </a:xfrm>
          <a:custGeom>
            <a:avLst/>
            <a:gdLst/>
            <a:ahLst/>
            <a:cxnLst/>
            <a:rect l="l" t="t" r="r" b="b"/>
            <a:pathLst>
              <a:path w="6024563" h="539750">
                <a:moveTo>
                  <a:pt x="63502" y="0"/>
                </a:moveTo>
                <a:lnTo>
                  <a:pt x="5961061" y="0"/>
                </a:lnTo>
                <a:cubicBezTo>
                  <a:pt x="5996132" y="0"/>
                  <a:pt x="6024563" y="28431"/>
                  <a:pt x="6024563" y="63502"/>
                </a:cubicBezTo>
                <a:lnTo>
                  <a:pt x="6024563" y="476248"/>
                </a:lnTo>
                <a:cubicBezTo>
                  <a:pt x="6024562" y="511319"/>
                  <a:pt x="5996132" y="539750"/>
                  <a:pt x="596106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513292" y="561446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3A5F8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12014" y="5662085"/>
            <a:ext cx="11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62542" y="5582710"/>
            <a:ext cx="3246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62542" y="5804960"/>
            <a:ext cx="3246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digital states to pins, drive H-Bridge, control motors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733646" y="1336146"/>
            <a:ext cx="5140854" cy="5204354"/>
          </a:xfrm>
          <a:custGeom>
            <a:avLst/>
            <a:gdLst/>
            <a:ahLst/>
            <a:cxnLst/>
            <a:rect l="l" t="t" r="r" b="b"/>
            <a:pathLst>
              <a:path w="5140854" h="4902729">
                <a:moveTo>
                  <a:pt x="63490" y="0"/>
                </a:moveTo>
                <a:lnTo>
                  <a:pt x="5077364" y="0"/>
                </a:lnTo>
                <a:cubicBezTo>
                  <a:pt x="5112429" y="0"/>
                  <a:pt x="5140854" y="28426"/>
                  <a:pt x="5140854" y="63490"/>
                </a:cubicBezTo>
                <a:lnTo>
                  <a:pt x="5140854" y="4839239"/>
                </a:lnTo>
                <a:cubicBezTo>
                  <a:pt x="5140854" y="4874304"/>
                  <a:pt x="5112429" y="4902729"/>
                  <a:pt x="5077364" y="4902729"/>
                </a:cubicBezTo>
                <a:lnTo>
                  <a:pt x="63490" y="4902729"/>
                </a:lnTo>
                <a:cubicBezTo>
                  <a:pt x="28426" y="4902729"/>
                  <a:pt x="0" y="4874304"/>
                  <a:pt x="0" y="4839239"/>
                </a:cubicBezTo>
                <a:lnTo>
                  <a:pt x="0" y="63490"/>
                </a:lnTo>
                <a:cubicBezTo>
                  <a:pt x="0" y="28449"/>
                  <a:pt x="28449" y="0"/>
                  <a:pt x="63490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E89F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6902979" y="149754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0" y="19844"/>
                </a:moveTo>
                <a:cubicBezTo>
                  <a:pt x="0" y="8899"/>
                  <a:pt x="8899" y="0"/>
                  <a:pt x="19844" y="0"/>
                </a:cubicBezTo>
                <a:lnTo>
                  <a:pt x="66198" y="0"/>
                </a:lnTo>
                <a:cubicBezTo>
                  <a:pt x="71469" y="0"/>
                  <a:pt x="76522" y="2077"/>
                  <a:pt x="80243" y="5798"/>
                </a:cubicBezTo>
                <a:lnTo>
                  <a:pt x="113264" y="38850"/>
                </a:lnTo>
                <a:cubicBezTo>
                  <a:pt x="116985" y="42571"/>
                  <a:pt x="119062" y="47625"/>
                  <a:pt x="119062" y="52896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19844"/>
                </a:lnTo>
                <a:close/>
                <a:moveTo>
                  <a:pt x="64492" y="18138"/>
                </a:moveTo>
                <a:lnTo>
                  <a:pt x="64492" y="47129"/>
                </a:lnTo>
                <a:cubicBezTo>
                  <a:pt x="64492" y="51253"/>
                  <a:pt x="67810" y="54570"/>
                  <a:pt x="71934" y="54570"/>
                </a:cubicBezTo>
                <a:lnTo>
                  <a:pt x="100924" y="54570"/>
                </a:lnTo>
                <a:lnTo>
                  <a:pt x="64492" y="18138"/>
                </a:lnTo>
                <a:close/>
                <a:moveTo>
                  <a:pt x="47811" y="91653"/>
                </a:moveTo>
                <a:cubicBezTo>
                  <a:pt x="50478" y="88522"/>
                  <a:pt x="50136" y="83840"/>
                  <a:pt x="47005" y="81173"/>
                </a:cubicBezTo>
                <a:cubicBezTo>
                  <a:pt x="43873" y="78507"/>
                  <a:pt x="39191" y="78848"/>
                  <a:pt x="36525" y="81979"/>
                </a:cubicBezTo>
                <a:lnTo>
                  <a:pt x="21642" y="99343"/>
                </a:lnTo>
                <a:cubicBezTo>
                  <a:pt x="19255" y="102133"/>
                  <a:pt x="19255" y="106226"/>
                  <a:pt x="21642" y="109017"/>
                </a:cubicBezTo>
                <a:lnTo>
                  <a:pt x="36525" y="126380"/>
                </a:lnTo>
                <a:cubicBezTo>
                  <a:pt x="39191" y="129511"/>
                  <a:pt x="43904" y="129853"/>
                  <a:pt x="47005" y="127186"/>
                </a:cubicBezTo>
                <a:cubicBezTo>
                  <a:pt x="50105" y="124520"/>
                  <a:pt x="50478" y="119807"/>
                  <a:pt x="47811" y="116706"/>
                </a:cubicBezTo>
                <a:lnTo>
                  <a:pt x="37083" y="104180"/>
                </a:lnTo>
                <a:lnTo>
                  <a:pt x="47811" y="91653"/>
                </a:lnTo>
                <a:close/>
                <a:moveTo>
                  <a:pt x="82538" y="81979"/>
                </a:moveTo>
                <a:cubicBezTo>
                  <a:pt x="79871" y="78848"/>
                  <a:pt x="75158" y="78507"/>
                  <a:pt x="72058" y="81173"/>
                </a:cubicBezTo>
                <a:cubicBezTo>
                  <a:pt x="68957" y="83840"/>
                  <a:pt x="68585" y="88553"/>
                  <a:pt x="71251" y="91653"/>
                </a:cubicBezTo>
                <a:lnTo>
                  <a:pt x="81979" y="104180"/>
                </a:lnTo>
                <a:lnTo>
                  <a:pt x="71251" y="116706"/>
                </a:lnTo>
                <a:cubicBezTo>
                  <a:pt x="68585" y="119838"/>
                  <a:pt x="68926" y="124520"/>
                  <a:pt x="72058" y="127186"/>
                </a:cubicBezTo>
                <a:cubicBezTo>
                  <a:pt x="75189" y="129853"/>
                  <a:pt x="79871" y="129511"/>
                  <a:pt x="82538" y="126380"/>
                </a:cubicBezTo>
                <a:lnTo>
                  <a:pt x="97420" y="109017"/>
                </a:lnTo>
                <a:cubicBezTo>
                  <a:pt x="99808" y="106226"/>
                  <a:pt x="99808" y="102133"/>
                  <a:pt x="97420" y="99343"/>
                </a:cubicBezTo>
                <a:lnTo>
                  <a:pt x="82538" y="81979"/>
                </a:lnTo>
                <a:close/>
              </a:path>
            </a:pathLst>
          </a:custGeom>
          <a:solidFill>
            <a:srgbClr val="E89F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7061729" y="1465790"/>
            <a:ext cx="4762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 Structure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865938" y="1817686"/>
            <a:ext cx="4870979" cy="4291542"/>
          </a:xfrm>
          <a:custGeom>
            <a:avLst/>
            <a:gdLst/>
            <a:ahLst/>
            <a:cxnLst/>
            <a:rect l="l" t="t" r="r" b="b"/>
            <a:pathLst>
              <a:path w="4870979" h="4291542">
                <a:moveTo>
                  <a:pt x="63515" y="0"/>
                </a:moveTo>
                <a:lnTo>
                  <a:pt x="4807464" y="0"/>
                </a:lnTo>
                <a:cubicBezTo>
                  <a:pt x="4842543" y="0"/>
                  <a:pt x="4870979" y="28437"/>
                  <a:pt x="4870979" y="63515"/>
                </a:cubicBezTo>
                <a:lnTo>
                  <a:pt x="4870979" y="4228027"/>
                </a:lnTo>
                <a:cubicBezTo>
                  <a:pt x="4870979" y="4263105"/>
                  <a:pt x="4842543" y="4291542"/>
                  <a:pt x="4807464" y="4291542"/>
                </a:cubicBezTo>
                <a:lnTo>
                  <a:pt x="63515" y="4291542"/>
                </a:lnTo>
                <a:cubicBezTo>
                  <a:pt x="28437" y="4291542"/>
                  <a:pt x="0" y="4263105"/>
                  <a:pt x="0" y="4228027"/>
                </a:cubicBezTo>
                <a:lnTo>
                  <a:pt x="0" y="63515"/>
                </a:lnTo>
                <a:cubicBezTo>
                  <a:pt x="0" y="28460"/>
                  <a:pt x="28460" y="0"/>
                  <a:pt x="63515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3A5F8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6963834" y="19155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9F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Pin Definitions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963834" y="207433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IN1 5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A Direction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963834" y="22965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IN2 6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A Direction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963834" y="251883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ENA 9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A PWM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963834" y="27410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IN3 7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B Direction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963834" y="296333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IN4 8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B Direction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963834" y="31855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#define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ENB 10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Motor B PWM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963834" y="34395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9F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Setup Function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963834" y="359833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963834" y="3772960"/>
            <a:ext cx="60548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setup() {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7090834" y="3947585"/>
            <a:ext cx="460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Serial.begin(9600); </a:t>
            </a:r>
            <a:r>
              <a:rPr lang="en-US" sz="875" dirty="0">
                <a:solidFill>
                  <a:srgbClr val="4A5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BT Communication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7090834" y="4138085"/>
            <a:ext cx="460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i=5; i&lt;=10; i++)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7217834" y="4328585"/>
            <a:ext cx="4476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pinMode(i, OUTPUT);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963834" y="4534960"/>
            <a:ext cx="11666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6963834" y="474133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9F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Main Loop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963834" y="4900085"/>
            <a:ext cx="473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963834" y="5074710"/>
            <a:ext cx="54438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loop() {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7090834" y="5233460"/>
            <a:ext cx="177767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7274140" y="5233460"/>
            <a:ext cx="1399729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(Serial.available()) {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7217834" y="5376335"/>
            <a:ext cx="4476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A5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</a:t>
            </a: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cmd = Serial.read();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7217834" y="5550960"/>
            <a:ext cx="1216422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89F5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Decode &amp; Execute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7090834" y="5709710"/>
            <a:ext cx="11666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6963834" y="5868460"/>
            <a:ext cx="11666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6958542" y="6932085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Baud Rate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6958542" y="7440085"/>
            <a:ext cx="110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Latency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6958542" y="7948085"/>
            <a:ext cx="98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PWM Resolution</a:t>
            </a:r>
            <a:endParaRPr lang="en-US" sz="1600" dirty="0"/>
          </a:p>
        </p:txBody>
      </p:sp>
      <p:sp>
        <p:nvSpPr>
          <p:cNvPr id="101" name="Text 99"/>
          <p:cNvSpPr/>
          <p:nvPr/>
        </p:nvSpPr>
        <p:spPr>
          <a:xfrm>
            <a:off x="6958542" y="8456085"/>
            <a:ext cx="1071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Frequency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1796</Words>
  <Application>Microsoft Office PowerPoint</Application>
  <PresentationFormat>Widescreen</PresentationFormat>
  <Paragraphs>396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Liter</vt:lpstr>
      <vt:lpstr>Quattrocento Sans</vt:lpstr>
      <vt:lpstr>Arial</vt:lpstr>
      <vt:lpstr>微软雅黑</vt:lpstr>
      <vt:lpstr>Hedvig Letters Sans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4WD Bluetooth-Controlled Arduino Robot Car</dc:title>
  <dc:subject>4WD Bluetooth-Controlled Arduino Robot Car</dc:subject>
  <dc:creator>Kimi</dc:creator>
  <cp:lastModifiedBy>Frais Asghar</cp:lastModifiedBy>
  <cp:revision>2</cp:revision>
  <dcterms:created xsi:type="dcterms:W3CDTF">2026-02-03T15:04:19Z</dcterms:created>
  <dcterms:modified xsi:type="dcterms:W3CDTF">2026-02-03T15:12:15Z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{"Label":"4WD Bluetooth-Controlled Arduino Robot Car","ContentProducer":"001191110108MACG2KBH8F10000","ProduceID":"19c23ffe-6e62-844e-8000-000024999105","ReservedCode1":"","ContentPropagator":"001191110108MACG2KBH8F20000","PropagateID":"19c23ffe-6e62-844e-8000-000024999105","ReservedCode2":""}</vt:lpwstr>
  </property>
</Properties>
</file>